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1"/>
  </p:notesMasterIdLst>
  <p:sldIdLst>
    <p:sldId id="256" r:id="rId2"/>
    <p:sldId id="344" r:id="rId3"/>
    <p:sldId id="310" r:id="rId4"/>
    <p:sldId id="333" r:id="rId5"/>
    <p:sldId id="356" r:id="rId6"/>
    <p:sldId id="360" r:id="rId7"/>
    <p:sldId id="358" r:id="rId8"/>
    <p:sldId id="323" r:id="rId9"/>
    <p:sldId id="320" r:id="rId10"/>
    <p:sldId id="339" r:id="rId11"/>
    <p:sldId id="324" r:id="rId12"/>
    <p:sldId id="330" r:id="rId13"/>
    <p:sldId id="325" r:id="rId14"/>
    <p:sldId id="329" r:id="rId15"/>
    <p:sldId id="322" r:id="rId16"/>
    <p:sldId id="331" r:id="rId17"/>
    <p:sldId id="327" r:id="rId18"/>
    <p:sldId id="316" r:id="rId19"/>
    <p:sldId id="332" r:id="rId20"/>
    <p:sldId id="340" r:id="rId21"/>
    <p:sldId id="311" r:id="rId22"/>
    <p:sldId id="317" r:id="rId23"/>
    <p:sldId id="338" r:id="rId24"/>
    <p:sldId id="335" r:id="rId25"/>
    <p:sldId id="341" r:id="rId26"/>
    <p:sldId id="342" r:id="rId27"/>
    <p:sldId id="336" r:id="rId28"/>
    <p:sldId id="318" r:id="rId29"/>
    <p:sldId id="343" r:id="rId30"/>
    <p:sldId id="347" r:id="rId31"/>
    <p:sldId id="348" r:id="rId32"/>
    <p:sldId id="362" r:id="rId33"/>
    <p:sldId id="319" r:id="rId34"/>
    <p:sldId id="328" r:id="rId35"/>
    <p:sldId id="326" r:id="rId36"/>
    <p:sldId id="345" r:id="rId37"/>
    <p:sldId id="346" r:id="rId38"/>
    <p:sldId id="304" r:id="rId39"/>
    <p:sldId id="305" r:id="rId40"/>
    <p:sldId id="337" r:id="rId41"/>
    <p:sldId id="363" r:id="rId42"/>
    <p:sldId id="312" r:id="rId43"/>
    <p:sldId id="349" r:id="rId44"/>
    <p:sldId id="350" r:id="rId45"/>
    <p:sldId id="351" r:id="rId46"/>
    <p:sldId id="353" r:id="rId47"/>
    <p:sldId id="352" r:id="rId48"/>
    <p:sldId id="354" r:id="rId49"/>
    <p:sldId id="355" r:id="rId50"/>
  </p:sldIdLst>
  <p:sldSz cx="9144000" cy="5143500" type="screen16x9"/>
  <p:notesSz cx="6858000" cy="9144000"/>
  <p:embeddedFontLst>
    <p:embeddedFont>
      <p:font typeface="苦累蛙圓體 CJK TC-SemiBold" charset="-120"/>
      <p:bold r:id="rId52"/>
    </p:embeddedFont>
    <p:embeddedFont>
      <p:font typeface="Bebas Neue" panose="02020500000000000000" charset="0"/>
      <p:regular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Cambria Math" panose="02040503050406030204" pitchFamily="18" charset="0"/>
      <p:regular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DM Sans" panose="02020500000000000000" charset="0"/>
      <p:regular r:id="rId63"/>
      <p:bold r:id="rId64"/>
      <p:italic r:id="rId65"/>
      <p:boldItalic r:id="rId66"/>
    </p:embeddedFont>
    <p:embeddedFont>
      <p:font typeface="Lato" panose="02020500000000000000" charset="0"/>
      <p:regular r:id="rId67"/>
      <p:bold r:id="rId68"/>
      <p:italic r:id="rId69"/>
      <p:boldItalic r:id="rId70"/>
    </p:embeddedFont>
    <p:embeddedFont>
      <p:font typeface="Microsoft JhengHei Light" panose="020B0304030504040204" pitchFamily="34" charset="-120"/>
      <p:regular r:id="rId71"/>
    </p:embeddedFont>
    <p:embeddedFont>
      <p:font typeface="Mulish Medium" panose="02020500000000000000" charset="0"/>
      <p:regular r:id="rId72"/>
      <p:bold r:id="rId73"/>
      <p:italic r:id="rId74"/>
      <p:boldItalic r:id="rId75"/>
    </p:embeddedFont>
    <p:embeddedFont>
      <p:font typeface="Mulish SemiBold" panose="02020500000000000000" charset="0"/>
      <p:regular r:id="rId76"/>
      <p:bold r:id="rId77"/>
      <p:italic r:id="rId78"/>
      <p:boldItalic r:id="rId79"/>
    </p:embeddedFont>
    <p:embeddedFont>
      <p:font typeface="Nunito Light" panose="02020500000000000000" charset="0"/>
      <p:regular r:id="rId80"/>
      <p:italic r:id="rId81"/>
    </p:embeddedFont>
    <p:embeddedFont>
      <p:font typeface="Poppins" panose="02020500000000000000" charset="0"/>
      <p:regular r:id="rId82"/>
      <p:bold r:id="rId83"/>
      <p:italic r:id="rId84"/>
      <p:boldItalic r:id="rId85"/>
    </p:embeddedFont>
    <p:embeddedFont>
      <p:font typeface="Poppins SemiBold" panose="02020500000000000000" charset="0"/>
      <p:regular r:id="rId86"/>
      <p:bold r:id="rId87"/>
      <p:italic r:id="rId88"/>
      <p:boldItalic r:id="rId89"/>
    </p:embeddedFont>
    <p:embeddedFont>
      <p:font typeface="微軟正黑體" panose="020B0604030504040204" pitchFamily="34" charset="-120"/>
      <p:regular r:id="rId90"/>
      <p:bold r:id="rId9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E00"/>
    <a:srgbClr val="C07895"/>
    <a:srgbClr val="CA7F5B"/>
    <a:srgbClr val="FFFFFF"/>
    <a:srgbClr val="FFCB0F"/>
    <a:srgbClr val="DE74E0"/>
    <a:srgbClr val="99E2E2"/>
    <a:srgbClr val="CFCFA0"/>
    <a:srgbClr val="46CEB6"/>
    <a:srgbClr val="648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C34A9A-E3B2-4A46-BDC4-E2DABAE440D9}" v="683" dt="2024-08-20T15:45:21.688"/>
  </p1510:revLst>
</p1510:revInfo>
</file>

<file path=ppt/tableStyles.xml><?xml version="1.0" encoding="utf-8"?>
<a:tblStyleLst xmlns:a="http://schemas.openxmlformats.org/drawingml/2006/main" def="{5E71474C-B2D3-497E-85BD-4FE6DB890AFD}">
  <a:tblStyle styleId="{5E71474C-B2D3-497E-85BD-4FE6DB890A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4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font" Target="fonts/font33.fntdata"/><Relationship Id="rId89" Type="http://schemas.openxmlformats.org/officeDocument/2006/relationships/font" Target="fonts/font38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4.xml"/><Relationship Id="rId90" Type="http://schemas.openxmlformats.org/officeDocument/2006/relationships/font" Target="fonts/font39.fntdata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0" Type="http://schemas.openxmlformats.org/officeDocument/2006/relationships/font" Target="fonts/font29.fntdata"/><Relationship Id="rId85" Type="http://schemas.openxmlformats.org/officeDocument/2006/relationships/font" Target="fonts/font3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88" Type="http://schemas.openxmlformats.org/officeDocument/2006/relationships/font" Target="fonts/font37.fntdata"/><Relationship Id="rId91" Type="http://schemas.openxmlformats.org/officeDocument/2006/relationships/font" Target="fonts/font40.fntdata"/><Relationship Id="rId9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font" Target="fonts/font35.fntdata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97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5.fntdata"/><Relationship Id="rId87" Type="http://schemas.openxmlformats.org/officeDocument/2006/relationships/font" Target="fonts/font36.fntdata"/><Relationship Id="rId61" Type="http://schemas.openxmlformats.org/officeDocument/2006/relationships/font" Target="fonts/font10.fntdata"/><Relationship Id="rId82" Type="http://schemas.openxmlformats.org/officeDocument/2006/relationships/font" Target="fonts/font3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font" Target="fonts/font5.fntdata"/><Relationship Id="rId77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9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柏甯 王" userId="0f0bba1811262e89" providerId="LiveId" clId="{E4C34A9A-E3B2-4A46-BDC4-E2DABAE440D9}"/>
    <pc:docChg chg="undo custSel addSld delSld modSld sldOrd">
      <pc:chgData name="柏甯 王" userId="0f0bba1811262e89" providerId="LiveId" clId="{E4C34A9A-E3B2-4A46-BDC4-E2DABAE440D9}" dt="2024-08-20T15:47:25.818" v="3534" actId="1076"/>
      <pc:docMkLst>
        <pc:docMk/>
      </pc:docMkLst>
      <pc:sldChg chg="addSp modSp mod">
        <pc:chgData name="柏甯 王" userId="0f0bba1811262e89" providerId="LiveId" clId="{E4C34A9A-E3B2-4A46-BDC4-E2DABAE440D9}" dt="2024-08-20T15:35:07.592" v="3027" actId="20577"/>
        <pc:sldMkLst>
          <pc:docMk/>
          <pc:sldMk cId="1348099815" sldId="304"/>
        </pc:sldMkLst>
        <pc:spChg chg="add mod">
          <ac:chgData name="柏甯 王" userId="0f0bba1811262e89" providerId="LiveId" clId="{E4C34A9A-E3B2-4A46-BDC4-E2DABAE440D9}" dt="2024-08-20T15:35:07.592" v="3027" actId="20577"/>
          <ac:spMkLst>
            <pc:docMk/>
            <pc:sldMk cId="1348099815" sldId="304"/>
            <ac:spMk id="2" creationId="{9BDBF02A-2F60-FD47-850E-E5C9451370A4}"/>
          </ac:spMkLst>
        </pc:spChg>
      </pc:sldChg>
      <pc:sldChg chg="addSp modSp mod">
        <pc:chgData name="柏甯 王" userId="0f0bba1811262e89" providerId="LiveId" clId="{E4C34A9A-E3B2-4A46-BDC4-E2DABAE440D9}" dt="2024-08-20T15:35:11.734" v="3030" actId="20577"/>
        <pc:sldMkLst>
          <pc:docMk/>
          <pc:sldMk cId="263788169" sldId="305"/>
        </pc:sldMkLst>
        <pc:spChg chg="add mod">
          <ac:chgData name="柏甯 王" userId="0f0bba1811262e89" providerId="LiveId" clId="{E4C34A9A-E3B2-4A46-BDC4-E2DABAE440D9}" dt="2024-08-20T15:35:11.734" v="3030" actId="20577"/>
          <ac:spMkLst>
            <pc:docMk/>
            <pc:sldMk cId="263788169" sldId="305"/>
            <ac:spMk id="2" creationId="{E6452F76-C066-76B7-BB8D-FCC30DDE06C3}"/>
          </ac:spMkLst>
        </pc:spChg>
      </pc:sldChg>
      <pc:sldChg chg="addSp delSp modSp mod">
        <pc:chgData name="柏甯 王" userId="0f0bba1811262e89" providerId="LiveId" clId="{E4C34A9A-E3B2-4A46-BDC4-E2DABAE440D9}" dt="2024-08-20T15:40:54.987" v="3233" actId="20577"/>
        <pc:sldMkLst>
          <pc:docMk/>
          <pc:sldMk cId="3688927606" sldId="316"/>
        </pc:sldMkLst>
        <pc:spChg chg="add mod">
          <ac:chgData name="柏甯 王" userId="0f0bba1811262e89" providerId="LiveId" clId="{E4C34A9A-E3B2-4A46-BDC4-E2DABAE440D9}" dt="2024-08-20T15:33:21.812" v="2964" actId="20577"/>
          <ac:spMkLst>
            <pc:docMk/>
            <pc:sldMk cId="3688927606" sldId="316"/>
            <ac:spMk id="4" creationId="{22DABA2D-92FB-7DDC-5F1C-DBB39BC06499}"/>
          </ac:spMkLst>
        </pc:spChg>
        <pc:spChg chg="mod">
          <ac:chgData name="柏甯 王" userId="0f0bba1811262e89" providerId="LiveId" clId="{E4C34A9A-E3B2-4A46-BDC4-E2DABAE440D9}" dt="2024-08-20T15:40:54.987" v="3233" actId="20577"/>
          <ac:spMkLst>
            <pc:docMk/>
            <pc:sldMk cId="3688927606" sldId="316"/>
            <ac:spMk id="5" creationId="{F7EE8F52-B29F-6763-D77A-EB54A4DE41F9}"/>
          </ac:spMkLst>
        </pc:spChg>
        <pc:picChg chg="add del mod">
          <ac:chgData name="柏甯 王" userId="0f0bba1811262e89" providerId="LiveId" clId="{E4C34A9A-E3B2-4A46-BDC4-E2DABAE440D9}" dt="2024-08-20T15:04:40.977" v="2513" actId="21"/>
          <ac:picMkLst>
            <pc:docMk/>
            <pc:sldMk cId="3688927606" sldId="316"/>
            <ac:picMk id="1026" creationId="{46FB7ED8-6602-4C5A-767D-EA7505C03910}"/>
          </ac:picMkLst>
        </pc:picChg>
      </pc:sldChg>
      <pc:sldChg chg="addSp modSp mod">
        <pc:chgData name="柏甯 王" userId="0f0bba1811262e89" providerId="LiveId" clId="{E4C34A9A-E3B2-4A46-BDC4-E2DABAE440D9}" dt="2024-08-20T15:33:39.649" v="2977" actId="20577"/>
        <pc:sldMkLst>
          <pc:docMk/>
          <pc:sldMk cId="432977201" sldId="317"/>
        </pc:sldMkLst>
        <pc:spChg chg="mod">
          <ac:chgData name="柏甯 王" userId="0f0bba1811262e89" providerId="LiveId" clId="{E4C34A9A-E3B2-4A46-BDC4-E2DABAE440D9}" dt="2024-08-19T14:00:22.801" v="22" actId="20577"/>
          <ac:spMkLst>
            <pc:docMk/>
            <pc:sldMk cId="432977201" sldId="317"/>
            <ac:spMk id="3" creationId="{C72F7E86-9323-B8DB-D001-2E7FF281DBDC}"/>
          </ac:spMkLst>
        </pc:spChg>
        <pc:spChg chg="add mod">
          <ac:chgData name="柏甯 王" userId="0f0bba1811262e89" providerId="LiveId" clId="{E4C34A9A-E3B2-4A46-BDC4-E2DABAE440D9}" dt="2024-08-20T15:33:39.649" v="2977" actId="20577"/>
          <ac:spMkLst>
            <pc:docMk/>
            <pc:sldMk cId="432977201" sldId="317"/>
            <ac:spMk id="4" creationId="{B8D8B93F-0AD3-2E0C-3FE1-30EB57A77839}"/>
          </ac:spMkLst>
        </pc:spChg>
      </pc:sldChg>
      <pc:sldChg chg="addSp modSp mod">
        <pc:chgData name="柏甯 王" userId="0f0bba1811262e89" providerId="LiveId" clId="{E4C34A9A-E3B2-4A46-BDC4-E2DABAE440D9}" dt="2024-08-20T15:34:14.562" v="2995" actId="20577"/>
        <pc:sldMkLst>
          <pc:docMk/>
          <pc:sldMk cId="716019265" sldId="318"/>
        </pc:sldMkLst>
        <pc:spChg chg="add mod">
          <ac:chgData name="柏甯 王" userId="0f0bba1811262e89" providerId="LiveId" clId="{E4C34A9A-E3B2-4A46-BDC4-E2DABAE440D9}" dt="2024-08-20T15:34:14.562" v="2995" actId="20577"/>
          <ac:spMkLst>
            <pc:docMk/>
            <pc:sldMk cId="716019265" sldId="318"/>
            <ac:spMk id="3" creationId="{FDC97194-7C13-0144-CEDA-FD668313D1A2}"/>
          </ac:spMkLst>
        </pc:spChg>
      </pc:sldChg>
      <pc:sldChg chg="addSp modSp mod">
        <pc:chgData name="柏甯 王" userId="0f0bba1811262e89" providerId="LiveId" clId="{E4C34A9A-E3B2-4A46-BDC4-E2DABAE440D9}" dt="2024-08-20T15:34:41.342" v="3012" actId="20577"/>
        <pc:sldMkLst>
          <pc:docMk/>
          <pc:sldMk cId="1586655900" sldId="319"/>
        </pc:sldMkLst>
        <pc:spChg chg="add mod">
          <ac:chgData name="柏甯 王" userId="0f0bba1811262e89" providerId="LiveId" clId="{E4C34A9A-E3B2-4A46-BDC4-E2DABAE440D9}" dt="2024-08-20T15:34:41.342" v="3012" actId="20577"/>
          <ac:spMkLst>
            <pc:docMk/>
            <pc:sldMk cId="1586655900" sldId="319"/>
            <ac:spMk id="3" creationId="{976D65B1-07F5-0F87-0BD4-3FF6565BE0C4}"/>
          </ac:spMkLst>
        </pc:spChg>
      </pc:sldChg>
      <pc:sldChg chg="addSp modSp mod">
        <pc:chgData name="柏甯 王" userId="0f0bba1811262e89" providerId="LiveId" clId="{E4C34A9A-E3B2-4A46-BDC4-E2DABAE440D9}" dt="2024-08-20T15:32:35.872" v="2939" actId="20577"/>
        <pc:sldMkLst>
          <pc:docMk/>
          <pc:sldMk cId="3635323720" sldId="320"/>
        </pc:sldMkLst>
        <pc:spChg chg="add mod">
          <ac:chgData name="柏甯 王" userId="0f0bba1811262e89" providerId="LiveId" clId="{E4C34A9A-E3B2-4A46-BDC4-E2DABAE440D9}" dt="2024-08-20T15:30:02.047" v="2910" actId="20577"/>
          <ac:spMkLst>
            <pc:docMk/>
            <pc:sldMk cId="3635323720" sldId="320"/>
            <ac:spMk id="3" creationId="{4D071AE4-81DB-3711-8536-6D9BEFD54929}"/>
          </ac:spMkLst>
        </pc:spChg>
        <pc:spChg chg="add mod">
          <ac:chgData name="柏甯 王" userId="0f0bba1811262e89" providerId="LiveId" clId="{E4C34A9A-E3B2-4A46-BDC4-E2DABAE440D9}" dt="2024-08-20T15:32:35.872" v="2939" actId="20577"/>
          <ac:spMkLst>
            <pc:docMk/>
            <pc:sldMk cId="3635323720" sldId="320"/>
            <ac:spMk id="4" creationId="{510732E6-E74B-89FE-0FF2-F69881E614F9}"/>
          </ac:spMkLst>
        </pc:spChg>
      </pc:sldChg>
      <pc:sldChg chg="addSp modSp mod">
        <pc:chgData name="柏甯 王" userId="0f0bba1811262e89" providerId="LiveId" clId="{E4C34A9A-E3B2-4A46-BDC4-E2DABAE440D9}" dt="2024-08-20T15:33:09.153" v="2955" actId="20577"/>
        <pc:sldMkLst>
          <pc:docMk/>
          <pc:sldMk cId="478630906" sldId="322"/>
        </pc:sldMkLst>
        <pc:spChg chg="add mod">
          <ac:chgData name="柏甯 王" userId="0f0bba1811262e89" providerId="LiveId" clId="{E4C34A9A-E3B2-4A46-BDC4-E2DABAE440D9}" dt="2024-08-20T15:30:00.293" v="2903" actId="6549"/>
          <ac:spMkLst>
            <pc:docMk/>
            <pc:sldMk cId="478630906" sldId="322"/>
            <ac:spMk id="3" creationId="{AB62ECD0-AD8A-F949-4EAE-BA9C5D269CB6}"/>
          </ac:spMkLst>
        </pc:spChg>
        <pc:spChg chg="add mod">
          <ac:chgData name="柏甯 王" userId="0f0bba1811262e89" providerId="LiveId" clId="{E4C34A9A-E3B2-4A46-BDC4-E2DABAE440D9}" dt="2024-08-20T15:33:09.153" v="2955" actId="20577"/>
          <ac:spMkLst>
            <pc:docMk/>
            <pc:sldMk cId="478630906" sldId="322"/>
            <ac:spMk id="4" creationId="{1E3DDD26-19ED-3E9B-0B09-440A98633411}"/>
          </ac:spMkLst>
        </pc:spChg>
      </pc:sldChg>
      <pc:sldChg chg="addSp delSp modSp mod">
        <pc:chgData name="柏甯 王" userId="0f0bba1811262e89" providerId="LiveId" clId="{E4C34A9A-E3B2-4A46-BDC4-E2DABAE440D9}" dt="2024-08-20T15:32:31.755" v="2937" actId="20577"/>
        <pc:sldMkLst>
          <pc:docMk/>
          <pc:sldMk cId="1347349729" sldId="323"/>
        </pc:sldMkLst>
        <pc:spChg chg="add del mod">
          <ac:chgData name="柏甯 王" userId="0f0bba1811262e89" providerId="LiveId" clId="{E4C34A9A-E3B2-4A46-BDC4-E2DABAE440D9}" dt="2024-08-20T15:30:06.177" v="2912" actId="478"/>
          <ac:spMkLst>
            <pc:docMk/>
            <pc:sldMk cId="1347349729" sldId="323"/>
            <ac:spMk id="2" creationId="{3C27A039-9A8A-B188-9363-45F2169A7DAB}"/>
          </ac:spMkLst>
        </pc:spChg>
        <pc:spChg chg="add mod">
          <ac:chgData name="柏甯 王" userId="0f0bba1811262e89" providerId="LiveId" clId="{E4C34A9A-E3B2-4A46-BDC4-E2DABAE440D9}" dt="2024-08-20T15:32:31.755" v="2937" actId="20577"/>
          <ac:spMkLst>
            <pc:docMk/>
            <pc:sldMk cId="1347349729" sldId="323"/>
            <ac:spMk id="8" creationId="{22C64FA8-7A71-992C-123A-AE49AA49F53D}"/>
          </ac:spMkLst>
        </pc:spChg>
        <pc:spChg chg="mod">
          <ac:chgData name="柏甯 王" userId="0f0bba1811262e89" providerId="LiveId" clId="{E4C34A9A-E3B2-4A46-BDC4-E2DABAE440D9}" dt="2024-08-19T13:12:45.290" v="12"/>
          <ac:spMkLst>
            <pc:docMk/>
            <pc:sldMk cId="1347349729" sldId="323"/>
            <ac:spMk id="19" creationId="{0DE1DD72-0EB0-C4A0-4234-3683F66062E4}"/>
          </ac:spMkLst>
        </pc:spChg>
      </pc:sldChg>
      <pc:sldChg chg="addSp modSp mod">
        <pc:chgData name="柏甯 王" userId="0f0bba1811262e89" providerId="LiveId" clId="{E4C34A9A-E3B2-4A46-BDC4-E2DABAE440D9}" dt="2024-08-20T15:32:47.302" v="2943" actId="20577"/>
        <pc:sldMkLst>
          <pc:docMk/>
          <pc:sldMk cId="2472202667" sldId="324"/>
        </pc:sldMkLst>
        <pc:spChg chg="add mod">
          <ac:chgData name="柏甯 王" userId="0f0bba1811262e89" providerId="LiveId" clId="{E4C34A9A-E3B2-4A46-BDC4-E2DABAE440D9}" dt="2024-08-20T15:30:00.503" v="2907" actId="20577"/>
          <ac:spMkLst>
            <pc:docMk/>
            <pc:sldMk cId="2472202667" sldId="324"/>
            <ac:spMk id="6" creationId="{88129E30-2AE6-A0D7-2FBF-AD79503022F4}"/>
          </ac:spMkLst>
        </pc:spChg>
        <pc:spChg chg="add mod">
          <ac:chgData name="柏甯 王" userId="0f0bba1811262e89" providerId="LiveId" clId="{E4C34A9A-E3B2-4A46-BDC4-E2DABAE440D9}" dt="2024-08-20T15:32:47.302" v="2943" actId="20577"/>
          <ac:spMkLst>
            <pc:docMk/>
            <pc:sldMk cId="2472202667" sldId="324"/>
            <ac:spMk id="7" creationId="{4EEE3935-1BD5-CA62-A9F1-3C28FF126294}"/>
          </ac:spMkLst>
        </pc:spChg>
      </pc:sldChg>
      <pc:sldChg chg="addSp modSp mod">
        <pc:chgData name="柏甯 王" userId="0f0bba1811262e89" providerId="LiveId" clId="{E4C34A9A-E3B2-4A46-BDC4-E2DABAE440D9}" dt="2024-08-20T15:32:58.474" v="2949" actId="20577"/>
        <pc:sldMkLst>
          <pc:docMk/>
          <pc:sldMk cId="723916663" sldId="325"/>
        </pc:sldMkLst>
        <pc:spChg chg="add mod">
          <ac:chgData name="柏甯 王" userId="0f0bba1811262e89" providerId="LiveId" clId="{E4C34A9A-E3B2-4A46-BDC4-E2DABAE440D9}" dt="2024-08-20T15:30:00.398" v="2905" actId="20577"/>
          <ac:spMkLst>
            <pc:docMk/>
            <pc:sldMk cId="723916663" sldId="325"/>
            <ac:spMk id="3" creationId="{9EC0C85D-E168-5B36-E530-5C6BAAB64CFC}"/>
          </ac:spMkLst>
        </pc:spChg>
        <pc:spChg chg="add mod">
          <ac:chgData name="柏甯 王" userId="0f0bba1811262e89" providerId="LiveId" clId="{E4C34A9A-E3B2-4A46-BDC4-E2DABAE440D9}" dt="2024-08-20T15:32:58.474" v="2949" actId="20577"/>
          <ac:spMkLst>
            <pc:docMk/>
            <pc:sldMk cId="723916663" sldId="325"/>
            <ac:spMk id="5" creationId="{F662D342-19ED-F5FB-203F-F61CB3AF9CF3}"/>
          </ac:spMkLst>
        </pc:spChg>
      </pc:sldChg>
      <pc:sldChg chg="addSp modSp mod ord">
        <pc:chgData name="柏甯 王" userId="0f0bba1811262e89" providerId="LiveId" clId="{E4C34A9A-E3B2-4A46-BDC4-E2DABAE440D9}" dt="2024-08-20T15:34:50.722" v="3018" actId="20577"/>
        <pc:sldMkLst>
          <pc:docMk/>
          <pc:sldMk cId="2074317775" sldId="326"/>
        </pc:sldMkLst>
        <pc:spChg chg="mod">
          <ac:chgData name="柏甯 王" userId="0f0bba1811262e89" providerId="LiveId" clId="{E4C34A9A-E3B2-4A46-BDC4-E2DABAE440D9}" dt="2024-08-19T18:05:06.649" v="81"/>
          <ac:spMkLst>
            <pc:docMk/>
            <pc:sldMk cId="2074317775" sldId="326"/>
            <ac:spMk id="2" creationId="{88C17658-7C39-001E-068C-CC8C60376E70}"/>
          </ac:spMkLst>
        </pc:spChg>
        <pc:spChg chg="add mod">
          <ac:chgData name="柏甯 王" userId="0f0bba1811262e89" providerId="LiveId" clId="{E4C34A9A-E3B2-4A46-BDC4-E2DABAE440D9}" dt="2024-08-20T15:34:50.722" v="3018" actId="20577"/>
          <ac:spMkLst>
            <pc:docMk/>
            <pc:sldMk cId="2074317775" sldId="326"/>
            <ac:spMk id="3" creationId="{21232B3B-D91B-FA1B-9B8E-0B56180D722D}"/>
          </ac:spMkLst>
        </pc:spChg>
      </pc:sldChg>
      <pc:sldChg chg="addSp modSp mod">
        <pc:chgData name="柏甯 王" userId="0f0bba1811262e89" providerId="LiveId" clId="{E4C34A9A-E3B2-4A46-BDC4-E2DABAE440D9}" dt="2024-08-20T15:33:17.741" v="2961" actId="20577"/>
        <pc:sldMkLst>
          <pc:docMk/>
          <pc:sldMk cId="610059086" sldId="327"/>
        </pc:sldMkLst>
        <pc:spChg chg="add mod">
          <ac:chgData name="柏甯 王" userId="0f0bba1811262e89" providerId="LiveId" clId="{E4C34A9A-E3B2-4A46-BDC4-E2DABAE440D9}" dt="2024-08-20T15:33:17.741" v="2961" actId="20577"/>
          <ac:spMkLst>
            <pc:docMk/>
            <pc:sldMk cId="610059086" sldId="327"/>
            <ac:spMk id="3" creationId="{C58794DB-B6CE-044A-1B1F-FEA9D7049BFE}"/>
          </ac:spMkLst>
        </pc:spChg>
      </pc:sldChg>
      <pc:sldChg chg="addSp modSp mod ord">
        <pc:chgData name="柏甯 王" userId="0f0bba1811262e89" providerId="LiveId" clId="{E4C34A9A-E3B2-4A46-BDC4-E2DABAE440D9}" dt="2024-08-20T15:34:46.160" v="3015" actId="20577"/>
        <pc:sldMkLst>
          <pc:docMk/>
          <pc:sldMk cId="3875402546" sldId="328"/>
        </pc:sldMkLst>
        <pc:spChg chg="mod">
          <ac:chgData name="柏甯 王" userId="0f0bba1811262e89" providerId="LiveId" clId="{E4C34A9A-E3B2-4A46-BDC4-E2DABAE440D9}" dt="2024-08-19T18:05:54.335" v="90"/>
          <ac:spMkLst>
            <pc:docMk/>
            <pc:sldMk cId="3875402546" sldId="328"/>
            <ac:spMk id="2" creationId="{F8AF47A3-9F86-4F25-2D22-45CFF111A6DF}"/>
          </ac:spMkLst>
        </pc:spChg>
        <pc:spChg chg="mod">
          <ac:chgData name="柏甯 王" userId="0f0bba1811262e89" providerId="LiveId" clId="{E4C34A9A-E3B2-4A46-BDC4-E2DABAE440D9}" dt="2024-08-19T18:05:59.189" v="110"/>
          <ac:spMkLst>
            <pc:docMk/>
            <pc:sldMk cId="3875402546" sldId="328"/>
            <ac:spMk id="3" creationId="{F480DD06-1C2B-9813-9253-0ECA91EB3DE7}"/>
          </ac:spMkLst>
        </pc:spChg>
        <pc:spChg chg="mod">
          <ac:chgData name="柏甯 王" userId="0f0bba1811262e89" providerId="LiveId" clId="{E4C34A9A-E3B2-4A46-BDC4-E2DABAE440D9}" dt="2024-08-19T18:06:05.583" v="114"/>
          <ac:spMkLst>
            <pc:docMk/>
            <pc:sldMk cId="3875402546" sldId="328"/>
            <ac:spMk id="6" creationId="{B2913894-C3AD-1AC7-3B09-D30437D1E292}"/>
          </ac:spMkLst>
        </pc:spChg>
        <pc:spChg chg="mod">
          <ac:chgData name="柏甯 王" userId="0f0bba1811262e89" providerId="LiveId" clId="{E4C34A9A-E3B2-4A46-BDC4-E2DABAE440D9}" dt="2024-08-19T18:06:04.422" v="113"/>
          <ac:spMkLst>
            <pc:docMk/>
            <pc:sldMk cId="3875402546" sldId="328"/>
            <ac:spMk id="8" creationId="{B543A46C-3A29-FE87-3AAC-74B42CBC5255}"/>
          </ac:spMkLst>
        </pc:spChg>
        <pc:spChg chg="add mod">
          <ac:chgData name="柏甯 王" userId="0f0bba1811262e89" providerId="LiveId" clId="{E4C34A9A-E3B2-4A46-BDC4-E2DABAE440D9}" dt="2024-08-20T15:34:46.160" v="3015" actId="20577"/>
          <ac:spMkLst>
            <pc:docMk/>
            <pc:sldMk cId="3875402546" sldId="328"/>
            <ac:spMk id="9" creationId="{51860D96-34FB-B1D3-4001-CCBA5F81E137}"/>
          </ac:spMkLst>
        </pc:spChg>
      </pc:sldChg>
      <pc:sldChg chg="addSp delSp modSp mod">
        <pc:chgData name="柏甯 王" userId="0f0bba1811262e89" providerId="LiveId" clId="{E4C34A9A-E3B2-4A46-BDC4-E2DABAE440D9}" dt="2024-08-20T15:33:04.971" v="2952" actId="20577"/>
        <pc:sldMkLst>
          <pc:docMk/>
          <pc:sldMk cId="4084615545" sldId="329"/>
        </pc:sldMkLst>
        <pc:spChg chg="mod">
          <ac:chgData name="柏甯 王" userId="0f0bba1811262e89" providerId="LiveId" clId="{E4C34A9A-E3B2-4A46-BDC4-E2DABAE440D9}" dt="2024-08-20T15:05:39.975" v="2528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E4C34A9A-E3B2-4A46-BDC4-E2DABAE440D9}" dt="2024-08-20T15:29:22.461" v="2889"/>
          <ac:spMkLst>
            <pc:docMk/>
            <pc:sldMk cId="4084615545" sldId="329"/>
            <ac:spMk id="5" creationId="{009F867D-31AF-9286-93B7-B61E39141060}"/>
          </ac:spMkLst>
        </pc:spChg>
        <pc:spChg chg="add mod">
          <ac:chgData name="柏甯 王" userId="0f0bba1811262e89" providerId="LiveId" clId="{E4C34A9A-E3B2-4A46-BDC4-E2DABAE440D9}" dt="2024-08-20T15:29:59.335" v="2900" actId="1076"/>
          <ac:spMkLst>
            <pc:docMk/>
            <pc:sldMk cId="4084615545" sldId="329"/>
            <ac:spMk id="6" creationId="{23F946B8-4529-E4ED-96E0-37D877E9B386}"/>
          </ac:spMkLst>
        </pc:spChg>
        <pc:spChg chg="add mod">
          <ac:chgData name="柏甯 王" userId="0f0bba1811262e89" providerId="LiveId" clId="{E4C34A9A-E3B2-4A46-BDC4-E2DABAE440D9}" dt="2024-08-20T15:33:04.971" v="2952" actId="20577"/>
          <ac:spMkLst>
            <pc:docMk/>
            <pc:sldMk cId="4084615545" sldId="329"/>
            <ac:spMk id="7" creationId="{EA5FB7A8-51F3-BD1D-B4DC-8E96DFE72CD8}"/>
          </ac:spMkLst>
        </pc:spChg>
        <pc:picChg chg="add del mod modCrop">
          <ac:chgData name="柏甯 王" userId="0f0bba1811262e89" providerId="LiveId" clId="{E4C34A9A-E3B2-4A46-BDC4-E2DABAE440D9}" dt="2024-08-19T18:10:50.962" v="121" actId="478"/>
          <ac:picMkLst>
            <pc:docMk/>
            <pc:sldMk cId="4084615545" sldId="329"/>
            <ac:picMk id="5" creationId="{EEF90BDE-2CAB-24C0-4669-E7428BB6BE9A}"/>
          </ac:picMkLst>
        </pc:picChg>
        <pc:picChg chg="del">
          <ac:chgData name="柏甯 王" userId="0f0bba1811262e89" providerId="LiveId" clId="{E4C34A9A-E3B2-4A46-BDC4-E2DABAE440D9}" dt="2024-08-19T18:27:08.416" v="220" actId="478"/>
          <ac:picMkLst>
            <pc:docMk/>
            <pc:sldMk cId="4084615545" sldId="329"/>
            <ac:picMk id="6" creationId="{632D6E07-77B5-41E5-F1CB-DC71EE2BCEEE}"/>
          </ac:picMkLst>
        </pc:picChg>
        <pc:picChg chg="del">
          <ac:chgData name="柏甯 王" userId="0f0bba1811262e89" providerId="LiveId" clId="{E4C34A9A-E3B2-4A46-BDC4-E2DABAE440D9}" dt="2024-08-19T18:27:21.812" v="223" actId="478"/>
          <ac:picMkLst>
            <pc:docMk/>
            <pc:sldMk cId="4084615545" sldId="329"/>
            <ac:picMk id="8" creationId="{E42470FF-28BE-06F8-BC62-8899B562A819}"/>
          </ac:picMkLst>
        </pc:picChg>
        <pc:picChg chg="del">
          <ac:chgData name="柏甯 王" userId="0f0bba1811262e89" providerId="LiveId" clId="{E4C34A9A-E3B2-4A46-BDC4-E2DABAE440D9}" dt="2024-08-19T18:27:41.991" v="230" actId="478"/>
          <ac:picMkLst>
            <pc:docMk/>
            <pc:sldMk cId="4084615545" sldId="329"/>
            <ac:picMk id="9" creationId="{E2802074-570B-65B8-243A-85B432B94617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0" creationId="{7F008A04-3CA8-46DF-8922-2A3B267B7121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5" creationId="{E6B554AF-C6F8-3618-3C90-F82DCC4278CD}"/>
          </ac:picMkLst>
        </pc:picChg>
        <pc:picChg chg="add del mod modCrop">
          <ac:chgData name="柏甯 王" userId="0f0bba1811262e89" providerId="LiveId" clId="{E4C34A9A-E3B2-4A46-BDC4-E2DABAE440D9}" dt="2024-08-19T18:18:54.498" v="153" actId="478"/>
          <ac:picMkLst>
            <pc:docMk/>
            <pc:sldMk cId="4084615545" sldId="329"/>
            <ac:picMk id="19" creationId="{5B52ABE8-EC7A-6B9E-49FC-8DB036C27005}"/>
          </ac:picMkLst>
        </pc:picChg>
        <pc:picChg chg="add del mod modCrop">
          <ac:chgData name="柏甯 王" userId="0f0bba1811262e89" providerId="LiveId" clId="{E4C34A9A-E3B2-4A46-BDC4-E2DABAE440D9}" dt="2024-08-19T18:22:00.993" v="179" actId="478"/>
          <ac:picMkLst>
            <pc:docMk/>
            <pc:sldMk cId="4084615545" sldId="329"/>
            <ac:picMk id="21" creationId="{3092AA32-CEA7-E436-3551-D270D133B1EC}"/>
          </ac:picMkLst>
        </pc:picChg>
        <pc:picChg chg="add del mod modCrop">
          <ac:chgData name="柏甯 王" userId="0f0bba1811262e89" providerId="LiveId" clId="{E4C34A9A-E3B2-4A46-BDC4-E2DABAE440D9}" dt="2024-08-19T18:22:00.476" v="178" actId="478"/>
          <ac:picMkLst>
            <pc:docMk/>
            <pc:sldMk cId="4084615545" sldId="329"/>
            <ac:picMk id="22" creationId="{050831A5-2142-1F07-6174-BA2F6AF5EADD}"/>
          </ac:picMkLst>
        </pc:picChg>
        <pc:picChg chg="add del mod modCrop">
          <ac:chgData name="柏甯 王" userId="0f0bba1811262e89" providerId="LiveId" clId="{E4C34A9A-E3B2-4A46-BDC4-E2DABAE440D9}" dt="2024-08-19T18:22:00.020" v="177" actId="478"/>
          <ac:picMkLst>
            <pc:docMk/>
            <pc:sldMk cId="4084615545" sldId="329"/>
            <ac:picMk id="23" creationId="{36BA862A-4D2B-CA77-B5FF-800C772A12AF}"/>
          </ac:picMkLst>
        </pc:picChg>
        <pc:picChg chg="add del mod modCrop">
          <ac:chgData name="柏甯 王" userId="0f0bba1811262e89" providerId="LiveId" clId="{E4C34A9A-E3B2-4A46-BDC4-E2DABAE440D9}" dt="2024-08-19T18:24:13.880" v="190" actId="478"/>
          <ac:picMkLst>
            <pc:docMk/>
            <pc:sldMk cId="4084615545" sldId="329"/>
            <ac:picMk id="25" creationId="{D66C598F-2165-EBDA-0063-37E0E5734362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6" creationId="{850453C7-29A3-25BF-4AC0-938F6628E9A8}"/>
          </ac:picMkLst>
        </pc:picChg>
        <pc:picChg chg="add del mod modCrop">
          <ac:chgData name="柏甯 王" userId="0f0bba1811262e89" providerId="LiveId" clId="{E4C34A9A-E3B2-4A46-BDC4-E2DABAE440D9}" dt="2024-08-19T18:24:13.204" v="189" actId="478"/>
          <ac:picMkLst>
            <pc:docMk/>
            <pc:sldMk cId="4084615545" sldId="329"/>
            <ac:picMk id="27" creationId="{C0FC2011-B7A9-B10B-4F9C-44FC048A637B}"/>
          </ac:picMkLst>
        </pc:picChg>
        <pc:picChg chg="add del mod modCrop">
          <ac:chgData name="柏甯 王" userId="0f0bba1811262e89" providerId="LiveId" clId="{E4C34A9A-E3B2-4A46-BDC4-E2DABAE440D9}" dt="2024-08-19T18:24:44.182" v="198" actId="478"/>
          <ac:picMkLst>
            <pc:docMk/>
            <pc:sldMk cId="4084615545" sldId="329"/>
            <ac:picMk id="29" creationId="{0F1F5DC0-5F46-929C-D3EF-CB0B46553609}"/>
          </ac:picMkLst>
        </pc:picChg>
        <pc:picChg chg="add mod modCrop">
          <ac:chgData name="柏甯 王" userId="0f0bba1811262e89" providerId="LiveId" clId="{E4C34A9A-E3B2-4A46-BDC4-E2DABAE440D9}" dt="2024-08-19T18:28:03.919" v="231" actId="1076"/>
          <ac:picMkLst>
            <pc:docMk/>
            <pc:sldMk cId="4084615545" sldId="329"/>
            <ac:picMk id="31" creationId="{5181553C-FA5C-5B75-E61B-BAE9EB72998B}"/>
          </ac:picMkLst>
        </pc:picChg>
        <pc:picChg chg="add mod modCrop">
          <ac:chgData name="柏甯 王" userId="0f0bba1811262e89" providerId="LiveId" clId="{E4C34A9A-E3B2-4A46-BDC4-E2DABAE440D9}" dt="2024-08-19T18:32:02.711" v="249" actId="1076"/>
          <ac:picMkLst>
            <pc:docMk/>
            <pc:sldMk cId="4084615545" sldId="329"/>
            <ac:picMk id="32" creationId="{8D4E4117-F18B-1744-21AF-CA8B3BAF3700}"/>
          </ac:picMkLst>
        </pc:picChg>
        <pc:picChg chg="add mod modCrop">
          <ac:chgData name="柏甯 王" userId="0f0bba1811262e89" providerId="LiveId" clId="{E4C34A9A-E3B2-4A46-BDC4-E2DABAE440D9}" dt="2024-08-19T18:32:05.102" v="250" actId="1076"/>
          <ac:picMkLst>
            <pc:docMk/>
            <pc:sldMk cId="4084615545" sldId="329"/>
            <ac:picMk id="33" creationId="{16AD38B6-2AF9-21D3-7053-A6400AE821A5}"/>
          </ac:picMkLst>
        </pc:picChg>
        <pc:cxnChg chg="mod">
          <ac:chgData name="柏甯 王" userId="0f0bba1811262e89" providerId="LiveId" clId="{E4C34A9A-E3B2-4A46-BDC4-E2DABAE440D9}" dt="2024-08-19T18:27:41.991" v="230" actId="478"/>
          <ac:cxnSpMkLst>
            <pc:docMk/>
            <pc:sldMk cId="4084615545" sldId="329"/>
            <ac:cxnSpMk id="11" creationId="{E3E815EE-9688-B55A-28BC-A866942443B9}"/>
          </ac:cxnSpMkLst>
        </pc:cxnChg>
      </pc:sldChg>
      <pc:sldChg chg="addSp modSp mod">
        <pc:chgData name="柏甯 王" userId="0f0bba1811262e89" providerId="LiveId" clId="{E4C34A9A-E3B2-4A46-BDC4-E2DABAE440D9}" dt="2024-08-20T15:32:53.719" v="2946" actId="20577"/>
        <pc:sldMkLst>
          <pc:docMk/>
          <pc:sldMk cId="3686148345" sldId="330"/>
        </pc:sldMkLst>
        <pc:spChg chg="add mod">
          <ac:chgData name="柏甯 王" userId="0f0bba1811262e89" providerId="LiveId" clId="{E4C34A9A-E3B2-4A46-BDC4-E2DABAE440D9}" dt="2024-08-20T15:30:00.442" v="2906" actId="20577"/>
          <ac:spMkLst>
            <pc:docMk/>
            <pc:sldMk cId="3686148345" sldId="330"/>
            <ac:spMk id="3" creationId="{253EF4CF-2DD4-BDF9-F7E6-D986BD147313}"/>
          </ac:spMkLst>
        </pc:spChg>
        <pc:spChg chg="mod">
          <ac:chgData name="柏甯 王" userId="0f0bba1811262e89" providerId="LiveId" clId="{E4C34A9A-E3B2-4A46-BDC4-E2DABAE440D9}" dt="2024-08-19T13:23:31.414" v="17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E4C34A9A-E3B2-4A46-BDC4-E2DABAE440D9}" dt="2024-08-20T15:32:53.719" v="2946" actId="20577"/>
          <ac:spMkLst>
            <pc:docMk/>
            <pc:sldMk cId="3686148345" sldId="330"/>
            <ac:spMk id="7" creationId="{3746E0B8-21A0-D017-AE14-90EDE812B211}"/>
          </ac:spMkLst>
        </pc:spChg>
      </pc:sldChg>
      <pc:sldChg chg="addSp modSp mod">
        <pc:chgData name="柏甯 王" userId="0f0bba1811262e89" providerId="LiveId" clId="{E4C34A9A-E3B2-4A46-BDC4-E2DABAE440D9}" dt="2024-08-20T15:33:13.575" v="2958" actId="20577"/>
        <pc:sldMkLst>
          <pc:docMk/>
          <pc:sldMk cId="1841152661" sldId="331"/>
        </pc:sldMkLst>
        <pc:spChg chg="add mod">
          <ac:chgData name="柏甯 王" userId="0f0bba1811262e89" providerId="LiveId" clId="{E4C34A9A-E3B2-4A46-BDC4-E2DABAE440D9}" dt="2024-08-20T15:33:13.575" v="2958" actId="20577"/>
          <ac:spMkLst>
            <pc:docMk/>
            <pc:sldMk cId="1841152661" sldId="331"/>
            <ac:spMk id="5" creationId="{C21AF4C5-75A3-8439-977A-61F107EB375F}"/>
          </ac:spMkLst>
        </pc:spChg>
      </pc:sldChg>
      <pc:sldChg chg="addSp modSp mod">
        <pc:chgData name="柏甯 王" userId="0f0bba1811262e89" providerId="LiveId" clId="{E4C34A9A-E3B2-4A46-BDC4-E2DABAE440D9}" dt="2024-08-20T15:33:26.528" v="2967" actId="20577"/>
        <pc:sldMkLst>
          <pc:docMk/>
          <pc:sldMk cId="4168611554" sldId="332"/>
        </pc:sldMkLst>
        <pc:spChg chg="add mod">
          <ac:chgData name="柏甯 王" userId="0f0bba1811262e89" providerId="LiveId" clId="{E4C34A9A-E3B2-4A46-BDC4-E2DABAE440D9}" dt="2024-08-20T15:33:26.528" v="2967" actId="20577"/>
          <ac:spMkLst>
            <pc:docMk/>
            <pc:sldMk cId="4168611554" sldId="332"/>
            <ac:spMk id="3" creationId="{9528CA6B-3E7E-7134-BFA8-D0FDF79E6DA4}"/>
          </ac:spMkLst>
        </pc:spChg>
      </pc:sldChg>
      <pc:sldChg chg="addSp modSp mod">
        <pc:chgData name="柏甯 王" userId="0f0bba1811262e89" providerId="LiveId" clId="{E4C34A9A-E3B2-4A46-BDC4-E2DABAE440D9}" dt="2024-08-20T15:32:03.967" v="2928" actId="20577"/>
        <pc:sldMkLst>
          <pc:docMk/>
          <pc:sldMk cId="1520795846" sldId="333"/>
        </pc:sldMkLst>
        <pc:spChg chg="add mod">
          <ac:chgData name="柏甯 王" userId="0f0bba1811262e89" providerId="LiveId" clId="{E4C34A9A-E3B2-4A46-BDC4-E2DABAE440D9}" dt="2024-08-20T15:32:03.967" v="2928" actId="20577"/>
          <ac:spMkLst>
            <pc:docMk/>
            <pc:sldMk cId="1520795846" sldId="333"/>
            <ac:spMk id="2" creationId="{67BA57A4-ADC4-9934-5ACF-D00122FDA4F5}"/>
          </ac:spMkLst>
        </pc:spChg>
        <pc:spChg chg="mod">
          <ac:chgData name="柏甯 王" userId="0f0bba1811262e89" providerId="LiveId" clId="{E4C34A9A-E3B2-4A46-BDC4-E2DABAE440D9}" dt="2024-08-19T18:32:50.126" v="276"/>
          <ac:spMkLst>
            <pc:docMk/>
            <pc:sldMk cId="1520795846" sldId="333"/>
            <ac:spMk id="8" creationId="{5CFB4B62-BACF-27DB-485E-B6FD11D30070}"/>
          </ac:spMkLst>
        </pc:spChg>
      </pc:sldChg>
      <pc:sldChg chg="addSp delSp modSp mod">
        <pc:chgData name="柏甯 王" userId="0f0bba1811262e89" providerId="LiveId" clId="{E4C34A9A-E3B2-4A46-BDC4-E2DABAE440D9}" dt="2024-08-20T15:33:54.170" v="2983" actId="20577"/>
        <pc:sldMkLst>
          <pc:docMk/>
          <pc:sldMk cId="1114824754" sldId="335"/>
        </pc:sldMkLst>
        <pc:spChg chg="mod">
          <ac:chgData name="柏甯 王" userId="0f0bba1811262e89" providerId="LiveId" clId="{E4C34A9A-E3B2-4A46-BDC4-E2DABAE440D9}" dt="2024-08-20T13:52:23.774" v="1807" actId="20577"/>
          <ac:spMkLst>
            <pc:docMk/>
            <pc:sldMk cId="1114824754" sldId="335"/>
            <ac:spMk id="8" creationId="{5B4D6E1C-12B4-0CA9-9BF3-38580EBF6B56}"/>
          </ac:spMkLst>
        </pc:spChg>
        <pc:spChg chg="add del mod">
          <ac:chgData name="柏甯 王" userId="0f0bba1811262e89" providerId="LiveId" clId="{E4C34A9A-E3B2-4A46-BDC4-E2DABAE440D9}" dt="2024-08-20T13:52:18.741" v="1805" actId="478"/>
          <ac:spMkLst>
            <pc:docMk/>
            <pc:sldMk cId="1114824754" sldId="335"/>
            <ac:spMk id="9" creationId="{52D89B61-3D25-6C7F-39D3-EFC7C3921616}"/>
          </ac:spMkLst>
        </pc:spChg>
        <pc:spChg chg="mod">
          <ac:chgData name="柏甯 王" userId="0f0bba1811262e89" providerId="LiveId" clId="{E4C34A9A-E3B2-4A46-BDC4-E2DABAE440D9}" dt="2024-08-19T18:01:05.276" v="80" actId="20577"/>
          <ac:spMkLst>
            <pc:docMk/>
            <pc:sldMk cId="1114824754" sldId="335"/>
            <ac:spMk id="10" creationId="{95C4145D-3FD0-C583-AC21-B6F7494F6554}"/>
          </ac:spMkLst>
        </pc:spChg>
        <pc:spChg chg="mod">
          <ac:chgData name="柏甯 王" userId="0f0bba1811262e89" providerId="LiveId" clId="{E4C34A9A-E3B2-4A46-BDC4-E2DABAE440D9}" dt="2024-08-19T18:00:40.760" v="65" actId="20577"/>
          <ac:spMkLst>
            <pc:docMk/>
            <pc:sldMk cId="1114824754" sldId="335"/>
            <ac:spMk id="11" creationId="{0829BE0F-1C06-380C-F660-46057247F498}"/>
          </ac:spMkLst>
        </pc:spChg>
        <pc:spChg chg="mod">
          <ac:chgData name="柏甯 王" userId="0f0bba1811262e89" providerId="LiveId" clId="{E4C34A9A-E3B2-4A46-BDC4-E2DABAE440D9}" dt="2024-08-19T18:00:09.096" v="38" actId="20577"/>
          <ac:spMkLst>
            <pc:docMk/>
            <pc:sldMk cId="1114824754" sldId="335"/>
            <ac:spMk id="12" creationId="{31F20BBD-E4B2-9684-0B13-9B863C54241E}"/>
          </ac:spMkLst>
        </pc:spChg>
        <pc:spChg chg="add del mod">
          <ac:chgData name="柏甯 王" userId="0f0bba1811262e89" providerId="LiveId" clId="{E4C34A9A-E3B2-4A46-BDC4-E2DABAE440D9}" dt="2024-08-20T13:52:17.908" v="1804" actId="478"/>
          <ac:spMkLst>
            <pc:docMk/>
            <pc:sldMk cId="1114824754" sldId="335"/>
            <ac:spMk id="13" creationId="{97DA9CE0-A9F7-A7B6-DCCF-C274EF8CE0B8}"/>
          </ac:spMkLst>
        </pc:spChg>
        <pc:spChg chg="add mod">
          <ac:chgData name="柏甯 王" userId="0f0bba1811262e89" providerId="LiveId" clId="{E4C34A9A-E3B2-4A46-BDC4-E2DABAE440D9}" dt="2024-08-20T15:33:54.170" v="2983" actId="20577"/>
          <ac:spMkLst>
            <pc:docMk/>
            <pc:sldMk cId="1114824754" sldId="335"/>
            <ac:spMk id="14" creationId="{A1AC84DD-959A-E217-BDEF-1EA1734BB2F1}"/>
          </ac:spMkLst>
        </pc:spChg>
        <pc:picChg chg="mod">
          <ac:chgData name="柏甯 王" userId="0f0bba1811262e89" providerId="LiveId" clId="{E4C34A9A-E3B2-4A46-BDC4-E2DABAE440D9}" dt="2024-08-20T13:51:30.520" v="1799" actId="1076"/>
          <ac:picMkLst>
            <pc:docMk/>
            <pc:sldMk cId="1114824754" sldId="335"/>
            <ac:picMk id="3" creationId="{00E40B2A-8937-D424-7D63-ACB53C9EE677}"/>
          </ac:picMkLst>
        </pc:picChg>
      </pc:sldChg>
      <pc:sldChg chg="addSp delSp modSp mod">
        <pc:chgData name="柏甯 王" userId="0f0bba1811262e89" providerId="LiveId" clId="{E4C34A9A-E3B2-4A46-BDC4-E2DABAE440D9}" dt="2024-08-20T15:34:08.988" v="2992" actId="20577"/>
        <pc:sldMkLst>
          <pc:docMk/>
          <pc:sldMk cId="3744098950" sldId="336"/>
        </pc:sldMkLst>
        <pc:spChg chg="add mod">
          <ac:chgData name="柏甯 王" userId="0f0bba1811262e89" providerId="LiveId" clId="{E4C34A9A-E3B2-4A46-BDC4-E2DABAE440D9}" dt="2024-08-20T15:34:08.988" v="2992" actId="20577"/>
          <ac:spMkLst>
            <pc:docMk/>
            <pc:sldMk cId="3744098950" sldId="336"/>
            <ac:spMk id="2" creationId="{FA6BB8CD-D900-AD75-BF6A-3D7F085198DA}"/>
          </ac:spMkLst>
        </pc:spChg>
        <pc:spChg chg="add mod">
          <ac:chgData name="柏甯 王" userId="0f0bba1811262e89" providerId="LiveId" clId="{E4C34A9A-E3B2-4A46-BDC4-E2DABAE440D9}" dt="2024-08-20T10:03:45.957" v="1614" actId="20577"/>
          <ac:spMkLst>
            <pc:docMk/>
            <pc:sldMk cId="3744098950" sldId="336"/>
            <ac:spMk id="6" creationId="{9A3187F8-0CB4-4A50-C1D4-59F7027C2F46}"/>
          </ac:spMkLst>
        </pc:spChg>
        <pc:spChg chg="mod">
          <ac:chgData name="柏甯 王" userId="0f0bba1811262e89" providerId="LiveId" clId="{E4C34A9A-E3B2-4A46-BDC4-E2DABAE440D9}" dt="2024-08-20T08:55:41.629" v="1464" actId="1076"/>
          <ac:spMkLst>
            <pc:docMk/>
            <pc:sldMk cId="3744098950" sldId="336"/>
            <ac:spMk id="8" creationId="{96BCF51A-A88D-D4D7-D60C-7AE756F4F283}"/>
          </ac:spMkLst>
        </pc:spChg>
        <pc:spChg chg="mod">
          <ac:chgData name="柏甯 王" userId="0f0bba1811262e89" providerId="LiveId" clId="{E4C34A9A-E3B2-4A46-BDC4-E2DABAE440D9}" dt="2024-08-20T08:55:47.542" v="1466" actId="1076"/>
          <ac:spMkLst>
            <pc:docMk/>
            <pc:sldMk cId="3744098950" sldId="336"/>
            <ac:spMk id="10" creationId="{27E54C24-730D-D8B0-5704-57A6B76EA692}"/>
          </ac:spMkLst>
        </pc:spChg>
        <pc:spChg chg="mod">
          <ac:chgData name="柏甯 王" userId="0f0bba1811262e89" providerId="LiveId" clId="{E4C34A9A-E3B2-4A46-BDC4-E2DABAE440D9}" dt="2024-08-20T08:57:02.390" v="1485" actId="1076"/>
          <ac:spMkLst>
            <pc:docMk/>
            <pc:sldMk cId="3744098950" sldId="336"/>
            <ac:spMk id="11" creationId="{F5C0C90C-2797-4021-AA98-296D838C6711}"/>
          </ac:spMkLst>
        </pc:spChg>
        <pc:graphicFrameChg chg="mod modGraphic">
          <ac:chgData name="柏甯 王" userId="0f0bba1811262e89" providerId="LiveId" clId="{E4C34A9A-E3B2-4A46-BDC4-E2DABAE440D9}" dt="2024-08-20T08:55:44.897" v="1465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del mod">
          <ac:chgData name="柏甯 王" userId="0f0bba1811262e89" providerId="LiveId" clId="{E4C34A9A-E3B2-4A46-BDC4-E2DABAE440D9}" dt="2024-08-20T08:37:45.761" v="985" actId="21"/>
          <ac:picMkLst>
            <pc:docMk/>
            <pc:sldMk cId="3744098950" sldId="336"/>
            <ac:picMk id="3" creationId="{38E5FA67-2C18-B2C4-9AF5-4093F2572516}"/>
          </ac:picMkLst>
        </pc:picChg>
        <pc:picChg chg="add del mod modCrop">
          <ac:chgData name="柏甯 王" userId="0f0bba1811262e89" providerId="LiveId" clId="{E4C34A9A-E3B2-4A46-BDC4-E2DABAE440D9}" dt="2024-08-20T08:48:40.263" v="1063" actId="478"/>
          <ac:picMkLst>
            <pc:docMk/>
            <pc:sldMk cId="3744098950" sldId="336"/>
            <ac:picMk id="5" creationId="{B7738EB3-DFF3-1A23-C096-EE78966C1042}"/>
          </ac:picMkLst>
        </pc:picChg>
        <pc:picChg chg="mod modCrop">
          <ac:chgData name="柏甯 王" userId="0f0bba1811262e89" providerId="LiveId" clId="{E4C34A9A-E3B2-4A46-BDC4-E2DABAE440D9}" dt="2024-08-20T08:57:20.532" v="1491" actId="1076"/>
          <ac:picMkLst>
            <pc:docMk/>
            <pc:sldMk cId="3744098950" sldId="336"/>
            <ac:picMk id="7" creationId="{42B793D7-1F36-7DCC-606D-2BCAAEDD2B4A}"/>
          </ac:picMkLst>
        </pc:picChg>
        <pc:picChg chg="add mod modCrop">
          <ac:chgData name="柏甯 王" userId="0f0bba1811262e89" providerId="LiveId" clId="{E4C34A9A-E3B2-4A46-BDC4-E2DABAE440D9}" dt="2024-08-20T08:57:05.824" v="1486" actId="1076"/>
          <ac:picMkLst>
            <pc:docMk/>
            <pc:sldMk cId="3744098950" sldId="336"/>
            <ac:picMk id="13" creationId="{0D4BD061-FD8B-3C29-5BCD-0A8AD50F6819}"/>
          </ac:picMkLst>
        </pc:picChg>
      </pc:sldChg>
      <pc:sldChg chg="addSp delSp modSp mod">
        <pc:chgData name="柏甯 王" userId="0f0bba1811262e89" providerId="LiveId" clId="{E4C34A9A-E3B2-4A46-BDC4-E2DABAE440D9}" dt="2024-08-20T15:35:16.663" v="3033" actId="20577"/>
        <pc:sldMkLst>
          <pc:docMk/>
          <pc:sldMk cId="1397004098" sldId="337"/>
        </pc:sldMkLst>
        <pc:spChg chg="add del mod">
          <ac:chgData name="柏甯 王" userId="0f0bba1811262e89" providerId="LiveId" clId="{E4C34A9A-E3B2-4A46-BDC4-E2DABAE440D9}" dt="2024-08-20T14:10:05.565" v="2115" actId="478"/>
          <ac:spMkLst>
            <pc:docMk/>
            <pc:sldMk cId="1397004098" sldId="337"/>
            <ac:spMk id="2" creationId="{28CA2151-1964-C873-C665-4548D7D67A93}"/>
          </ac:spMkLst>
        </pc:spChg>
        <pc:spChg chg="add mod">
          <ac:chgData name="柏甯 王" userId="0f0bba1811262e89" providerId="LiveId" clId="{E4C34A9A-E3B2-4A46-BDC4-E2DABAE440D9}" dt="2024-08-20T14:47:22.220" v="2286"/>
          <ac:spMkLst>
            <pc:docMk/>
            <pc:sldMk cId="1397004098" sldId="337"/>
            <ac:spMk id="3" creationId="{23B79184-7C3C-200E-BCDF-B3B574597819}"/>
          </ac:spMkLst>
        </pc:spChg>
        <pc:spChg chg="add mod">
          <ac:chgData name="柏甯 王" userId="0f0bba1811262e89" providerId="LiveId" clId="{E4C34A9A-E3B2-4A46-BDC4-E2DABAE440D9}" dt="2024-08-20T15:35:16.663" v="3033" actId="20577"/>
          <ac:spMkLst>
            <pc:docMk/>
            <pc:sldMk cId="1397004098" sldId="337"/>
            <ac:spMk id="7" creationId="{3B90FED8-5C00-31D1-D22D-5EBFF7B9CF62}"/>
          </ac:spMkLst>
        </pc:spChg>
        <pc:picChg chg="add 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4" creationId="{8CB04A9B-DB03-8492-FEB8-49B6955D98C2}"/>
          </ac:picMkLst>
        </pc:picChg>
        <pc:picChg chg="add mod">
          <ac:chgData name="柏甯 王" userId="0f0bba1811262e89" providerId="LiveId" clId="{E4C34A9A-E3B2-4A46-BDC4-E2DABAE440D9}" dt="2024-08-20T14:50:58.522" v="2345" actId="1076"/>
          <ac:picMkLst>
            <pc:docMk/>
            <pc:sldMk cId="1397004098" sldId="337"/>
            <ac:picMk id="5" creationId="{7861AED3-71FD-4F25-B408-A176BFB738F2}"/>
          </ac:picMkLst>
        </pc:picChg>
        <pc:picChg chg="add mod">
          <ac:chgData name="柏甯 王" userId="0f0bba1811262e89" providerId="LiveId" clId="{E4C34A9A-E3B2-4A46-BDC4-E2DABAE440D9}" dt="2024-08-20T14:51:01.776" v="2346" actId="1076"/>
          <ac:picMkLst>
            <pc:docMk/>
            <pc:sldMk cId="1397004098" sldId="337"/>
            <ac:picMk id="6" creationId="{5B3BB707-E127-0285-FB73-47D543888D64}"/>
          </ac:picMkLst>
        </pc:picChg>
        <pc:picChg chg="del mod modCrop">
          <ac:chgData name="柏甯 王" userId="0f0bba1811262e89" providerId="LiveId" clId="{E4C34A9A-E3B2-4A46-BDC4-E2DABAE440D9}" dt="2024-08-20T14:50:49.692" v="2341" actId="478"/>
          <ac:picMkLst>
            <pc:docMk/>
            <pc:sldMk cId="1397004098" sldId="337"/>
            <ac:picMk id="8" creationId="{2BBC1EE5-589E-6E33-63DA-2657845A8D97}"/>
          </ac:picMkLst>
        </pc:picChg>
      </pc:sldChg>
      <pc:sldChg chg="addSp modSp mod">
        <pc:chgData name="柏甯 王" userId="0f0bba1811262e89" providerId="LiveId" clId="{E4C34A9A-E3B2-4A46-BDC4-E2DABAE440D9}" dt="2024-08-20T15:33:50.570" v="2980" actId="20577"/>
        <pc:sldMkLst>
          <pc:docMk/>
          <pc:sldMk cId="624594252" sldId="338"/>
        </pc:sldMkLst>
        <pc:spChg chg="add mod">
          <ac:chgData name="柏甯 王" userId="0f0bba1811262e89" providerId="LiveId" clId="{E4C34A9A-E3B2-4A46-BDC4-E2DABAE440D9}" dt="2024-08-20T15:33:50.570" v="2980" actId="20577"/>
          <ac:spMkLst>
            <pc:docMk/>
            <pc:sldMk cId="624594252" sldId="338"/>
            <ac:spMk id="5" creationId="{7345B5E7-29EE-35E0-6D46-7CC8BF626569}"/>
          </ac:spMkLst>
        </pc:spChg>
        <pc:spChg chg="mod">
          <ac:chgData name="柏甯 王" userId="0f0bba1811262e89" providerId="LiveId" clId="{E4C34A9A-E3B2-4A46-BDC4-E2DABAE440D9}" dt="2024-08-20T12:16:30.938" v="1791" actId="20577"/>
          <ac:spMkLst>
            <pc:docMk/>
            <pc:sldMk cId="624594252" sldId="338"/>
            <ac:spMk id="7" creationId="{5795085C-35B9-E951-7451-DF8CACC4C75D}"/>
          </ac:spMkLst>
        </pc:spChg>
      </pc:sldChg>
      <pc:sldChg chg="addSp modSp mod">
        <pc:chgData name="柏甯 王" userId="0f0bba1811262e89" providerId="LiveId" clId="{E4C34A9A-E3B2-4A46-BDC4-E2DABAE440D9}" dt="2024-08-20T15:32:41.566" v="2941" actId="20577"/>
        <pc:sldMkLst>
          <pc:docMk/>
          <pc:sldMk cId="4214862624" sldId="339"/>
        </pc:sldMkLst>
        <pc:spChg chg="add mod">
          <ac:chgData name="柏甯 王" userId="0f0bba1811262e89" providerId="LiveId" clId="{E4C34A9A-E3B2-4A46-BDC4-E2DABAE440D9}" dt="2024-08-20T15:30:01.460" v="2909" actId="20577"/>
          <ac:spMkLst>
            <pc:docMk/>
            <pc:sldMk cId="4214862624" sldId="339"/>
            <ac:spMk id="2" creationId="{A1B36530-23CD-497B-2CE1-6B4A7E2EFE60}"/>
          </ac:spMkLst>
        </pc:spChg>
        <pc:spChg chg="add mod">
          <ac:chgData name="柏甯 王" userId="0f0bba1811262e89" providerId="LiveId" clId="{E4C34A9A-E3B2-4A46-BDC4-E2DABAE440D9}" dt="2024-08-20T15:32:41.566" v="2941" actId="20577"/>
          <ac:spMkLst>
            <pc:docMk/>
            <pc:sldMk cId="4214862624" sldId="339"/>
            <ac:spMk id="7" creationId="{A2752FD0-EC3C-354D-FC92-AF35AE1BEBF5}"/>
          </ac:spMkLst>
        </pc:spChg>
        <pc:spChg chg="mod">
          <ac:chgData name="柏甯 王" userId="0f0bba1811262e89" providerId="LiveId" clId="{E4C34A9A-E3B2-4A46-BDC4-E2DABAE440D9}" dt="2024-08-19T13:22:40.116" v="14" actId="20577"/>
          <ac:spMkLst>
            <pc:docMk/>
            <pc:sldMk cId="4214862624" sldId="339"/>
            <ac:spMk id="9" creationId="{323E7E60-B864-2A24-BA6A-7220CDEE81A9}"/>
          </ac:spMkLst>
        </pc:spChg>
      </pc:sldChg>
      <pc:sldChg chg="addSp delSp modSp mod">
        <pc:chgData name="柏甯 王" userId="0f0bba1811262e89" providerId="LiveId" clId="{E4C34A9A-E3B2-4A46-BDC4-E2DABAE440D9}" dt="2024-08-20T15:40:58.108" v="3234" actId="20577"/>
        <pc:sldMkLst>
          <pc:docMk/>
          <pc:sldMk cId="987693412" sldId="340"/>
        </pc:sldMkLst>
        <pc:spChg chg="del">
          <ac:chgData name="柏甯 王" userId="0f0bba1811262e89" providerId="LiveId" clId="{E4C34A9A-E3B2-4A46-BDC4-E2DABAE440D9}" dt="2024-08-20T15:03:53.586" v="2509" actId="478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E4C34A9A-E3B2-4A46-BDC4-E2DABAE440D9}" dt="2024-08-20T15:03:54.880" v="2510" actId="478"/>
          <ac:spMkLst>
            <pc:docMk/>
            <pc:sldMk cId="987693412" sldId="340"/>
            <ac:spMk id="3" creationId="{B7BBFD5C-E8B0-0584-FB9B-7505291DF57D}"/>
          </ac:spMkLst>
        </pc:spChg>
        <pc:spChg chg="add mod">
          <ac:chgData name="柏甯 王" userId="0f0bba1811262e89" providerId="LiveId" clId="{E4C34A9A-E3B2-4A46-BDC4-E2DABAE440D9}" dt="2024-08-20T15:26:18.906" v="2848" actId="1076"/>
          <ac:spMkLst>
            <pc:docMk/>
            <pc:sldMk cId="987693412" sldId="340"/>
            <ac:spMk id="4" creationId="{6BAAC929-3703-5FE2-8F48-658F2E5B2D41}"/>
          </ac:spMkLst>
        </pc:spChg>
        <pc:spChg chg="mod">
          <ac:chgData name="柏甯 王" userId="0f0bba1811262e89" providerId="LiveId" clId="{E4C34A9A-E3B2-4A46-BDC4-E2DABAE440D9}" dt="2024-08-20T15:40:58.108" v="3234" actId="20577"/>
          <ac:spMkLst>
            <pc:docMk/>
            <pc:sldMk cId="987693412" sldId="340"/>
            <ac:spMk id="5" creationId="{F7EE8F52-B29F-6763-D77A-EB54A4DE41F9}"/>
          </ac:spMkLst>
        </pc:spChg>
        <pc:spChg chg="add mod">
          <ac:chgData name="柏甯 王" userId="0f0bba1811262e89" providerId="LiveId" clId="{E4C34A9A-E3B2-4A46-BDC4-E2DABAE440D9}" dt="2024-08-20T15:26:39.370" v="2849" actId="207"/>
          <ac:spMkLst>
            <pc:docMk/>
            <pc:sldMk cId="987693412" sldId="340"/>
            <ac:spMk id="6" creationId="{DF7C4E00-32C4-8AFF-BF67-6B13061953FB}"/>
          </ac:spMkLst>
        </pc:spChg>
        <pc:spChg chg="add mod">
          <ac:chgData name="柏甯 王" userId="0f0bba1811262e89" providerId="LiveId" clId="{E4C34A9A-E3B2-4A46-BDC4-E2DABAE440D9}" dt="2024-08-20T15:26:15.352" v="2847" actId="1076"/>
          <ac:spMkLst>
            <pc:docMk/>
            <pc:sldMk cId="987693412" sldId="340"/>
            <ac:spMk id="7" creationId="{67302F81-D455-62B3-EC9A-9B2DC6F40F7B}"/>
          </ac:spMkLst>
        </pc:spChg>
        <pc:spChg chg="add mod">
          <ac:chgData name="柏甯 王" userId="0f0bba1811262e89" providerId="LiveId" clId="{E4C34A9A-E3B2-4A46-BDC4-E2DABAE440D9}" dt="2024-08-20T15:33:31.015" v="2970" actId="20577"/>
          <ac:spMkLst>
            <pc:docMk/>
            <pc:sldMk cId="987693412" sldId="340"/>
            <ac:spMk id="8" creationId="{3FB8455E-6DAA-891D-4D2D-D280C205764D}"/>
          </ac:spMkLst>
        </pc:spChg>
        <pc:picChg chg="add mod">
          <ac:chgData name="柏甯 王" userId="0f0bba1811262e89" providerId="LiveId" clId="{E4C34A9A-E3B2-4A46-BDC4-E2DABAE440D9}" dt="2024-08-20T15:25:48.593" v="2842" actId="1076"/>
          <ac:picMkLst>
            <pc:docMk/>
            <pc:sldMk cId="987693412" sldId="340"/>
            <ac:picMk id="1026" creationId="{46FB7ED8-6602-4C5A-767D-EA7505C03910}"/>
          </ac:picMkLst>
        </pc:picChg>
        <pc:picChg chg="add mod">
          <ac:chgData name="柏甯 王" userId="0f0bba1811262e89" providerId="LiveId" clId="{E4C34A9A-E3B2-4A46-BDC4-E2DABAE440D9}" dt="2024-08-20T15:19:23.119" v="2659" actId="1076"/>
          <ac:picMkLst>
            <pc:docMk/>
            <pc:sldMk cId="987693412" sldId="340"/>
            <ac:picMk id="2050" creationId="{75971D94-506D-51B8-DA9D-4C13D2CF3971}"/>
          </ac:picMkLst>
        </pc:picChg>
      </pc:sldChg>
      <pc:sldChg chg="addSp modSp mod">
        <pc:chgData name="柏甯 王" userId="0f0bba1811262e89" providerId="LiveId" clId="{E4C34A9A-E3B2-4A46-BDC4-E2DABAE440D9}" dt="2024-08-20T15:34:00.611" v="2986" actId="20577"/>
        <pc:sldMkLst>
          <pc:docMk/>
          <pc:sldMk cId="1466945261" sldId="341"/>
        </pc:sldMkLst>
        <pc:spChg chg="add mod">
          <ac:chgData name="柏甯 王" userId="0f0bba1811262e89" providerId="LiveId" clId="{E4C34A9A-E3B2-4A46-BDC4-E2DABAE440D9}" dt="2024-08-20T15:34:00.611" v="2986" actId="20577"/>
          <ac:spMkLst>
            <pc:docMk/>
            <pc:sldMk cId="1466945261" sldId="341"/>
            <ac:spMk id="8" creationId="{70D1A35A-B9B8-3A8D-AC37-1DBA59F305DD}"/>
          </ac:spMkLst>
        </pc:spChg>
      </pc:sldChg>
      <pc:sldChg chg="addSp modSp mod">
        <pc:chgData name="柏甯 王" userId="0f0bba1811262e89" providerId="LiveId" clId="{E4C34A9A-E3B2-4A46-BDC4-E2DABAE440D9}" dt="2024-08-20T15:34:04.308" v="2989" actId="20577"/>
        <pc:sldMkLst>
          <pc:docMk/>
          <pc:sldMk cId="3015307580" sldId="342"/>
        </pc:sldMkLst>
        <pc:spChg chg="add mod">
          <ac:chgData name="柏甯 王" userId="0f0bba1811262e89" providerId="LiveId" clId="{E4C34A9A-E3B2-4A46-BDC4-E2DABAE440D9}" dt="2024-08-20T15:34:04.308" v="2989" actId="20577"/>
          <ac:spMkLst>
            <pc:docMk/>
            <pc:sldMk cId="3015307580" sldId="342"/>
            <ac:spMk id="3" creationId="{389A71C4-BABF-C078-6D04-5D00A502494C}"/>
          </ac:spMkLst>
        </pc:spChg>
      </pc:sldChg>
      <pc:sldChg chg="addSp modSp mod">
        <pc:chgData name="柏甯 王" userId="0f0bba1811262e89" providerId="LiveId" clId="{E4C34A9A-E3B2-4A46-BDC4-E2DABAE440D9}" dt="2024-08-20T15:34:19.254" v="2998" actId="20577"/>
        <pc:sldMkLst>
          <pc:docMk/>
          <pc:sldMk cId="1056549555" sldId="343"/>
        </pc:sldMkLst>
        <pc:spChg chg="add mod">
          <ac:chgData name="柏甯 王" userId="0f0bba1811262e89" providerId="LiveId" clId="{E4C34A9A-E3B2-4A46-BDC4-E2DABAE440D9}" dt="2024-08-20T15:34:19.254" v="2998" actId="20577"/>
          <ac:spMkLst>
            <pc:docMk/>
            <pc:sldMk cId="1056549555" sldId="343"/>
            <ac:spMk id="2" creationId="{7CC2CFE4-3660-94C8-5599-46AFF637FEE7}"/>
          </ac:spMkLst>
        </pc:spChg>
      </pc:sldChg>
      <pc:sldChg chg="addSp delSp modSp mod">
        <pc:chgData name="柏甯 王" userId="0f0bba1811262e89" providerId="LiveId" clId="{E4C34A9A-E3B2-4A46-BDC4-E2DABAE440D9}" dt="2024-08-20T15:47:25.818" v="3534" actId="1076"/>
        <pc:sldMkLst>
          <pc:docMk/>
          <pc:sldMk cId="810079189" sldId="344"/>
        </pc:sldMkLst>
        <pc:spChg chg="add mod">
          <ac:chgData name="柏甯 王" userId="0f0bba1811262e89" providerId="LiveId" clId="{E4C34A9A-E3B2-4A46-BDC4-E2DABAE440D9}" dt="2024-08-20T15:47:25.818" v="3534" actId="1076"/>
          <ac:spMkLst>
            <pc:docMk/>
            <pc:sldMk cId="810079189" sldId="344"/>
            <ac:spMk id="3" creationId="{59CDD9CD-E251-5746-5F83-008E32C5F8FD}"/>
          </ac:spMkLst>
        </pc:spChg>
        <pc:spChg chg="del">
          <ac:chgData name="柏甯 王" userId="0f0bba1811262e89" providerId="LiveId" clId="{E4C34A9A-E3B2-4A46-BDC4-E2DABAE440D9}" dt="2024-08-20T15:38:06.689" v="3061" actId="478"/>
          <ac:spMkLst>
            <pc:docMk/>
            <pc:sldMk cId="810079189" sldId="344"/>
            <ac:spMk id="8" creationId="{5EF5157D-4C58-B9D1-E151-AD82A8397A2B}"/>
          </ac:spMkLst>
        </pc:spChg>
      </pc:sldChg>
      <pc:sldChg chg="addSp modSp mod">
        <pc:chgData name="柏甯 王" userId="0f0bba1811262e89" providerId="LiveId" clId="{E4C34A9A-E3B2-4A46-BDC4-E2DABAE440D9}" dt="2024-08-20T15:34:59.558" v="3021" actId="20577"/>
        <pc:sldMkLst>
          <pc:docMk/>
          <pc:sldMk cId="823492678" sldId="345"/>
        </pc:sldMkLst>
        <pc:spChg chg="add mod">
          <ac:chgData name="柏甯 王" userId="0f0bba1811262e89" providerId="LiveId" clId="{E4C34A9A-E3B2-4A46-BDC4-E2DABAE440D9}" dt="2024-08-20T15:34:59.558" v="3021" actId="20577"/>
          <ac:spMkLst>
            <pc:docMk/>
            <pc:sldMk cId="823492678" sldId="345"/>
            <ac:spMk id="2" creationId="{0D09804F-D558-187A-013B-EA0D4A0EBD91}"/>
          </ac:spMkLst>
        </pc:spChg>
      </pc:sldChg>
      <pc:sldChg chg="addSp modSp mod">
        <pc:chgData name="柏甯 王" userId="0f0bba1811262e89" providerId="LiveId" clId="{E4C34A9A-E3B2-4A46-BDC4-E2DABAE440D9}" dt="2024-08-20T15:35:03.417" v="3024" actId="20577"/>
        <pc:sldMkLst>
          <pc:docMk/>
          <pc:sldMk cId="2890554859" sldId="346"/>
        </pc:sldMkLst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2" creationId="{22E3965A-3B8B-9DD5-BA01-982BD34F0C61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3" creationId="{65CAFBE6-28AD-EF43-2128-89B99DFC79BE}"/>
          </ac:spMkLst>
        </pc:spChg>
        <pc:spChg chg="add mod">
          <ac:chgData name="柏甯 王" userId="0f0bba1811262e89" providerId="LiveId" clId="{E4C34A9A-E3B2-4A46-BDC4-E2DABAE440D9}" dt="2024-08-20T14:03:34.768" v="1891"/>
          <ac:spMkLst>
            <pc:docMk/>
            <pc:sldMk cId="2890554859" sldId="346"/>
            <ac:spMk id="6" creationId="{A5709EC2-B7AD-602B-56C5-F8BE1E87C4C2}"/>
          </ac:spMkLst>
        </pc:spChg>
        <pc:spChg chg="mod">
          <ac:chgData name="柏甯 王" userId="0f0bba1811262e89" providerId="LiveId" clId="{E4C34A9A-E3B2-4A46-BDC4-E2DABAE440D9}" dt="2024-08-20T14:04:26.850" v="1899" actId="1076"/>
          <ac:spMkLst>
            <pc:docMk/>
            <pc:sldMk cId="2890554859" sldId="346"/>
            <ac:spMk id="7" creationId="{46FBE55A-8385-9E07-D3B7-CD82C4655F24}"/>
          </ac:spMkLst>
        </pc:spChg>
        <pc:spChg chg="mod">
          <ac:chgData name="柏甯 王" userId="0f0bba1811262e89" providerId="LiveId" clId="{E4C34A9A-E3B2-4A46-BDC4-E2DABAE440D9}" dt="2024-08-20T14:05:33.583" v="1913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9" creationId="{FBB97688-04B5-B1BB-3591-5D7ECE54508F}"/>
          </ac:spMkLst>
        </pc:spChg>
        <pc:spChg chg="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0" creationId="{5074EEFD-7D67-B937-638F-5028DB9BBE65}"/>
          </ac:spMkLst>
        </pc:spChg>
        <pc:spChg chg="add mod">
          <ac:chgData name="柏甯 王" userId="0f0bba1811262e89" providerId="LiveId" clId="{E4C34A9A-E3B2-4A46-BDC4-E2DABAE440D9}" dt="2024-08-20T14:05:20.201" v="1910" actId="1076"/>
          <ac:spMkLst>
            <pc:docMk/>
            <pc:sldMk cId="2890554859" sldId="346"/>
            <ac:spMk id="12" creationId="{801C4E4B-90F3-85DE-13C3-26BB936CFD89}"/>
          </ac:spMkLst>
        </pc:spChg>
        <pc:spChg chg="add mod">
          <ac:chgData name="柏甯 王" userId="0f0bba1811262e89" providerId="LiveId" clId="{E4C34A9A-E3B2-4A46-BDC4-E2DABAE440D9}" dt="2024-08-20T15:35:03.417" v="3024" actId="20577"/>
          <ac:spMkLst>
            <pc:docMk/>
            <pc:sldMk cId="2890554859" sldId="346"/>
            <ac:spMk id="13" creationId="{0E274A7A-0B29-3A56-34DE-F6F51EF69C08}"/>
          </ac:spMkLst>
        </pc:spChg>
        <pc:picChg chg="add mod">
          <ac:chgData name="柏甯 王" userId="0f0bba1811262e89" providerId="LiveId" clId="{E4C34A9A-E3B2-4A46-BDC4-E2DABAE440D9}" dt="2024-08-20T14:03:34.768" v="1891"/>
          <ac:picMkLst>
            <pc:docMk/>
            <pc:sldMk cId="2890554859" sldId="346"/>
            <ac:picMk id="4" creationId="{27127E6A-8E03-355B-384F-F46C1BBD06F5}"/>
          </ac:picMkLst>
        </pc:picChg>
        <pc:picChg chg="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5" creationId="{683B010E-7986-D260-64E1-1D4E8E292DB5}"/>
          </ac:picMkLst>
        </pc:picChg>
        <pc:picChg chg="add mod">
          <ac:chgData name="柏甯 王" userId="0f0bba1811262e89" providerId="LiveId" clId="{E4C34A9A-E3B2-4A46-BDC4-E2DABAE440D9}" dt="2024-08-20T14:05:20.201" v="1910" actId="1076"/>
          <ac:picMkLst>
            <pc:docMk/>
            <pc:sldMk cId="2890554859" sldId="346"/>
            <ac:picMk id="11" creationId="{EC00A499-79E8-225A-5D50-02C3E91F36D5}"/>
          </ac:picMkLst>
        </pc:picChg>
      </pc:sldChg>
      <pc:sldChg chg="addSp modSp mod">
        <pc:chgData name="柏甯 王" userId="0f0bba1811262e89" providerId="LiveId" clId="{E4C34A9A-E3B2-4A46-BDC4-E2DABAE440D9}" dt="2024-08-20T15:34:27.760" v="3003" actId="20577"/>
        <pc:sldMkLst>
          <pc:docMk/>
          <pc:sldMk cId="1741643776" sldId="347"/>
        </pc:sldMkLst>
        <pc:spChg chg="add mod">
          <ac:chgData name="柏甯 王" userId="0f0bba1811262e89" providerId="LiveId" clId="{E4C34A9A-E3B2-4A46-BDC4-E2DABAE440D9}" dt="2024-08-20T15:34:27.760" v="3003" actId="20577"/>
          <ac:spMkLst>
            <pc:docMk/>
            <pc:sldMk cId="1741643776" sldId="347"/>
            <ac:spMk id="2" creationId="{2E1340E6-FA04-4B45-0277-43620B7FF2A5}"/>
          </ac:spMkLst>
        </pc:spChg>
      </pc:sldChg>
      <pc:sldChg chg="addSp modSp mod">
        <pc:chgData name="柏甯 王" userId="0f0bba1811262e89" providerId="LiveId" clId="{E4C34A9A-E3B2-4A46-BDC4-E2DABAE440D9}" dt="2024-08-20T15:34:31.860" v="3006" actId="20577"/>
        <pc:sldMkLst>
          <pc:docMk/>
          <pc:sldMk cId="1094588596" sldId="348"/>
        </pc:sldMkLst>
        <pc:spChg chg="mod">
          <ac:chgData name="柏甯 王" userId="0f0bba1811262e89" providerId="LiveId" clId="{E4C34A9A-E3B2-4A46-BDC4-E2DABAE440D9}" dt="2024-08-20T13:56:56.387" v="1818" actId="122"/>
          <ac:spMkLst>
            <pc:docMk/>
            <pc:sldMk cId="1094588596" sldId="348"/>
            <ac:spMk id="2" creationId="{EE4C8D38-0D9F-0E7C-9B5F-671DC386F57E}"/>
          </ac:spMkLst>
        </pc:spChg>
        <pc:spChg chg="add mod">
          <ac:chgData name="柏甯 王" userId="0f0bba1811262e89" providerId="LiveId" clId="{E4C34A9A-E3B2-4A46-BDC4-E2DABAE440D9}" dt="2024-08-20T15:34:31.860" v="3006" actId="20577"/>
          <ac:spMkLst>
            <pc:docMk/>
            <pc:sldMk cId="1094588596" sldId="348"/>
            <ac:spMk id="3" creationId="{56879362-23CA-9744-71F4-9EA32B1661EB}"/>
          </ac:spMkLst>
        </pc:spChg>
      </pc:sldChg>
      <pc:sldChg chg="addSp modSp mod">
        <pc:chgData name="柏甯 王" userId="0f0bba1811262e89" providerId="LiveId" clId="{E4C34A9A-E3B2-4A46-BDC4-E2DABAE440D9}" dt="2024-08-20T15:35:28.387" v="3041" actId="20577"/>
        <pc:sldMkLst>
          <pc:docMk/>
          <pc:sldMk cId="2424775571" sldId="349"/>
        </pc:sldMkLst>
        <pc:spChg chg="add mod">
          <ac:chgData name="柏甯 王" userId="0f0bba1811262e89" providerId="LiveId" clId="{E4C34A9A-E3B2-4A46-BDC4-E2DABAE440D9}" dt="2024-08-20T15:35:28.387" v="3041" actId="20577"/>
          <ac:spMkLst>
            <pc:docMk/>
            <pc:sldMk cId="2424775571" sldId="349"/>
            <ac:spMk id="2" creationId="{9C618490-5C8C-EA83-F397-2879D9F2350A}"/>
          </ac:spMkLst>
        </pc:spChg>
      </pc:sldChg>
      <pc:sldChg chg="addSp modSp mod modAnim">
        <pc:chgData name="柏甯 王" userId="0f0bba1811262e89" providerId="LiveId" clId="{E4C34A9A-E3B2-4A46-BDC4-E2DABAE440D9}" dt="2024-08-20T15:35:36.914" v="3044" actId="20577"/>
        <pc:sldMkLst>
          <pc:docMk/>
          <pc:sldMk cId="2406148592" sldId="350"/>
        </pc:sldMkLst>
        <pc:spChg chg="add mod">
          <ac:chgData name="柏甯 王" userId="0f0bba1811262e89" providerId="LiveId" clId="{E4C34A9A-E3B2-4A46-BDC4-E2DABAE440D9}" dt="2024-08-20T15:35:36.914" v="3044" actId="20577"/>
          <ac:spMkLst>
            <pc:docMk/>
            <pc:sldMk cId="2406148592" sldId="350"/>
            <ac:spMk id="4" creationId="{2FA9909D-F2E9-C6D1-0B33-4DD3FED82DC2}"/>
          </ac:spMkLst>
        </pc:spChg>
      </pc:sldChg>
      <pc:sldChg chg="addSp modSp mod">
        <pc:chgData name="柏甯 王" userId="0f0bba1811262e89" providerId="LiveId" clId="{E4C34A9A-E3B2-4A46-BDC4-E2DABAE440D9}" dt="2024-08-20T15:35:40.780" v="3047" actId="20577"/>
        <pc:sldMkLst>
          <pc:docMk/>
          <pc:sldMk cId="3385389123" sldId="351"/>
        </pc:sldMkLst>
        <pc:spChg chg="add mod">
          <ac:chgData name="柏甯 王" userId="0f0bba1811262e89" providerId="LiveId" clId="{E4C34A9A-E3B2-4A46-BDC4-E2DABAE440D9}" dt="2024-08-20T15:35:40.780" v="3047" actId="20577"/>
          <ac:spMkLst>
            <pc:docMk/>
            <pc:sldMk cId="3385389123" sldId="351"/>
            <ac:spMk id="2" creationId="{19BC4838-81D4-0454-2824-E5CA56A5F62E}"/>
          </ac:spMkLst>
        </pc:spChg>
      </pc:sldChg>
      <pc:sldChg chg="addSp modSp mod">
        <pc:chgData name="柏甯 王" userId="0f0bba1811262e89" providerId="LiveId" clId="{E4C34A9A-E3B2-4A46-BDC4-E2DABAE440D9}" dt="2024-08-20T15:35:49.193" v="3053" actId="20577"/>
        <pc:sldMkLst>
          <pc:docMk/>
          <pc:sldMk cId="4131984169" sldId="352"/>
        </pc:sldMkLst>
        <pc:spChg chg="add mod">
          <ac:chgData name="柏甯 王" userId="0f0bba1811262e89" providerId="LiveId" clId="{E4C34A9A-E3B2-4A46-BDC4-E2DABAE440D9}" dt="2024-08-20T15:35:49.193" v="3053" actId="20577"/>
          <ac:spMkLst>
            <pc:docMk/>
            <pc:sldMk cId="4131984169" sldId="352"/>
            <ac:spMk id="2" creationId="{696690F0-7AA6-3453-D4E8-7398DA178398}"/>
          </ac:spMkLst>
        </pc:spChg>
      </pc:sldChg>
      <pc:sldChg chg="addSp modSp mod">
        <pc:chgData name="柏甯 王" userId="0f0bba1811262e89" providerId="LiveId" clId="{E4C34A9A-E3B2-4A46-BDC4-E2DABAE440D9}" dt="2024-08-20T15:35:45.848" v="3050" actId="20577"/>
        <pc:sldMkLst>
          <pc:docMk/>
          <pc:sldMk cId="600430432" sldId="353"/>
        </pc:sldMkLst>
        <pc:spChg chg="mod">
          <ac:chgData name="柏甯 王" userId="0f0bba1811262e89" providerId="LiveId" clId="{E4C34A9A-E3B2-4A46-BDC4-E2DABAE440D9}" dt="2024-08-20T07:36:30.342" v="975" actId="1076"/>
          <ac:spMkLst>
            <pc:docMk/>
            <pc:sldMk cId="600430432" sldId="353"/>
            <ac:spMk id="4" creationId="{B75CDA3A-B0D3-3D06-24AB-F4CCC232CFDD}"/>
          </ac:spMkLst>
        </pc:spChg>
        <pc:spChg chg="mod">
          <ac:chgData name="柏甯 王" userId="0f0bba1811262e89" providerId="LiveId" clId="{E4C34A9A-E3B2-4A46-BDC4-E2DABAE440D9}" dt="2024-08-20T07:36:35.568" v="977" actId="20577"/>
          <ac:spMkLst>
            <pc:docMk/>
            <pc:sldMk cId="600430432" sldId="353"/>
            <ac:spMk id="5" creationId="{2F673135-B648-0549-A621-CCA4C844F041}"/>
          </ac:spMkLst>
        </pc:spChg>
        <pc:spChg chg="add mod">
          <ac:chgData name="柏甯 王" userId="0f0bba1811262e89" providerId="LiveId" clId="{E4C34A9A-E3B2-4A46-BDC4-E2DABAE440D9}" dt="2024-08-20T15:35:45.848" v="3050" actId="20577"/>
          <ac:spMkLst>
            <pc:docMk/>
            <pc:sldMk cId="600430432" sldId="353"/>
            <ac:spMk id="7" creationId="{263E609D-C543-AD8C-4520-F8B363F4BB73}"/>
          </ac:spMkLst>
        </pc:spChg>
      </pc:sldChg>
      <pc:sldChg chg="addSp modSp mod">
        <pc:chgData name="柏甯 王" userId="0f0bba1811262e89" providerId="LiveId" clId="{E4C34A9A-E3B2-4A46-BDC4-E2DABAE440D9}" dt="2024-08-20T15:35:54.216" v="3056" actId="20577"/>
        <pc:sldMkLst>
          <pc:docMk/>
          <pc:sldMk cId="1814403325" sldId="354"/>
        </pc:sldMkLst>
        <pc:spChg chg="add mod">
          <ac:chgData name="柏甯 王" userId="0f0bba1811262e89" providerId="LiveId" clId="{E4C34A9A-E3B2-4A46-BDC4-E2DABAE440D9}" dt="2024-08-20T15:35:54.216" v="3056" actId="20577"/>
          <ac:spMkLst>
            <pc:docMk/>
            <pc:sldMk cId="1814403325" sldId="354"/>
            <ac:spMk id="3" creationId="{97B0C7F3-255C-B86B-32C7-34EBD6DDD9A6}"/>
          </ac:spMkLst>
        </pc:spChg>
      </pc:sldChg>
      <pc:sldChg chg="addSp delSp modSp mod">
        <pc:chgData name="柏甯 王" userId="0f0bba1811262e89" providerId="LiveId" clId="{E4C34A9A-E3B2-4A46-BDC4-E2DABAE440D9}" dt="2024-08-20T15:36:00.487" v="3060" actId="478"/>
        <pc:sldMkLst>
          <pc:docMk/>
          <pc:sldMk cId="2813571202" sldId="355"/>
        </pc:sldMkLst>
        <pc:spChg chg="add del mod">
          <ac:chgData name="柏甯 王" userId="0f0bba1811262e89" providerId="LiveId" clId="{E4C34A9A-E3B2-4A46-BDC4-E2DABAE440D9}" dt="2024-08-20T15:36:00.487" v="3060" actId="478"/>
          <ac:spMkLst>
            <pc:docMk/>
            <pc:sldMk cId="2813571202" sldId="355"/>
            <ac:spMk id="3" creationId="{17EAEA96-7005-2CA5-BC71-B745DBEF75DF}"/>
          </ac:spMkLst>
        </pc:spChg>
        <pc:spChg chg="add mod">
          <ac:chgData name="柏甯 王" userId="0f0bba1811262e89" providerId="LiveId" clId="{E4C34A9A-E3B2-4A46-BDC4-E2DABAE440D9}" dt="2024-08-20T15:35:58.323" v="3059" actId="20577"/>
          <ac:spMkLst>
            <pc:docMk/>
            <pc:sldMk cId="2813571202" sldId="355"/>
            <ac:spMk id="5" creationId="{C5350E83-F069-09F6-D89A-978320C3C3A2}"/>
          </ac:spMkLst>
        </pc:spChg>
        <pc:picChg chg="add del mod">
          <ac:chgData name="柏甯 王" userId="0f0bba1811262e89" providerId="LiveId" clId="{E4C34A9A-E3B2-4A46-BDC4-E2DABAE440D9}" dt="2024-08-19T12:32:22.299" v="1" actId="21"/>
          <ac:picMkLst>
            <pc:docMk/>
            <pc:sldMk cId="2813571202" sldId="355"/>
            <ac:picMk id="5" creationId="{95B62B50-B7E0-BFEA-0834-CD46DCF46880}"/>
          </ac:picMkLst>
        </pc:picChg>
        <pc:picChg chg="mod">
          <ac:chgData name="柏甯 王" userId="0f0bba1811262e89" providerId="LiveId" clId="{E4C34A9A-E3B2-4A46-BDC4-E2DABAE440D9}" dt="2024-08-19T12:32:24.976" v="2" actId="14826"/>
          <ac:picMkLst>
            <pc:docMk/>
            <pc:sldMk cId="2813571202" sldId="355"/>
            <ac:picMk id="1026" creationId="{D5042EDF-DF03-E98A-004B-0439A6BBABFF}"/>
          </ac:picMkLst>
        </pc:picChg>
      </pc:sldChg>
      <pc:sldChg chg="addSp delSp modSp new mod">
        <pc:chgData name="柏甯 王" userId="0f0bba1811262e89" providerId="LiveId" clId="{E4C34A9A-E3B2-4A46-BDC4-E2DABAE440D9}" dt="2024-08-20T15:32:12.729" v="2930" actId="20577"/>
        <pc:sldMkLst>
          <pc:docMk/>
          <pc:sldMk cId="462831010" sldId="356"/>
        </pc:sldMkLst>
        <pc:spChg chg="del">
          <ac:chgData name="柏甯 王" userId="0f0bba1811262e89" providerId="LiveId" clId="{E4C34A9A-E3B2-4A46-BDC4-E2DABAE440D9}" dt="2024-08-19T18:32:56.735" v="278" actId="478"/>
          <ac:spMkLst>
            <pc:docMk/>
            <pc:sldMk cId="462831010" sldId="356"/>
            <ac:spMk id="2" creationId="{280F99A8-2BA9-4E5D-ED6A-47B60EA0B865}"/>
          </ac:spMkLst>
        </pc:spChg>
        <pc:spChg chg="add del mod">
          <ac:chgData name="柏甯 王" userId="0f0bba1811262e89" providerId="LiveId" clId="{E4C34A9A-E3B2-4A46-BDC4-E2DABAE440D9}" dt="2024-08-20T09:04:08.898" v="1543" actId="478"/>
          <ac:spMkLst>
            <pc:docMk/>
            <pc:sldMk cId="462831010" sldId="356"/>
            <ac:spMk id="2" creationId="{30311567-A973-486F-C126-35A5EEBD6DBC}"/>
          </ac:spMkLst>
        </pc:spChg>
        <pc:spChg chg="add del mod">
          <ac:chgData name="柏甯 王" userId="0f0bba1811262e89" providerId="LiveId" clId="{E4C34A9A-E3B2-4A46-BDC4-E2DABAE440D9}" dt="2024-08-20T15:30:27.521" v="2915" actId="478"/>
          <ac:spMkLst>
            <pc:docMk/>
            <pc:sldMk cId="462831010" sldId="356"/>
            <ac:spMk id="2" creationId="{968BDA57-B6BF-64FE-5FAD-634646D52194}"/>
          </ac:spMkLst>
        </pc:spChg>
        <pc:spChg chg="add mod">
          <ac:chgData name="柏甯 王" userId="0f0bba1811262e89" providerId="LiveId" clId="{E4C34A9A-E3B2-4A46-BDC4-E2DABAE440D9}" dt="2024-08-19T18:33:05.563" v="281"/>
          <ac:spMkLst>
            <pc:docMk/>
            <pc:sldMk cId="462831010" sldId="356"/>
            <ac:spMk id="3" creationId="{402F52A3-5CC4-D4C0-4FA1-BF0C74C43B6F}"/>
          </ac:spMkLst>
        </pc:spChg>
        <pc:spChg chg="add del mod">
          <ac:chgData name="柏甯 王" userId="0f0bba1811262e89" providerId="LiveId" clId="{E4C34A9A-E3B2-4A46-BDC4-E2DABAE440D9}" dt="2024-08-20T09:04:08.118" v="1542" actId="478"/>
          <ac:spMkLst>
            <pc:docMk/>
            <pc:sldMk cId="462831010" sldId="356"/>
            <ac:spMk id="4" creationId="{46D4D232-5AA3-C89B-10E9-3B7977D3C2F1}"/>
          </ac:spMkLst>
        </pc:spChg>
        <pc:spChg chg="add mod">
          <ac:chgData name="柏甯 王" userId="0f0bba1811262e89" providerId="LiveId" clId="{E4C34A9A-E3B2-4A46-BDC4-E2DABAE440D9}" dt="2024-08-19T18:33:02.705" v="280" actId="571"/>
          <ac:spMkLst>
            <pc:docMk/>
            <pc:sldMk cId="462831010" sldId="356"/>
            <ac:spMk id="4" creationId="{8270FEA2-704C-9726-EA01-4B92273A843C}"/>
          </ac:spMkLst>
        </pc:spChg>
        <pc:spChg chg="add mod">
          <ac:chgData name="柏甯 王" userId="0f0bba1811262e89" providerId="LiveId" clId="{E4C34A9A-E3B2-4A46-BDC4-E2DABAE440D9}" dt="2024-08-20T15:32:12.729" v="2930" actId="20577"/>
          <ac:spMkLst>
            <pc:docMk/>
            <pc:sldMk cId="462831010" sldId="356"/>
            <ac:spMk id="4" creationId="{F91CFAF2-74AC-36FB-D83E-63A196C8C4F9}"/>
          </ac:spMkLst>
        </pc:spChg>
        <pc:spChg chg="add mod">
          <ac:chgData name="柏甯 王" userId="0f0bba1811262e89" providerId="LiveId" clId="{E4C34A9A-E3B2-4A46-BDC4-E2DABAE440D9}" dt="2024-08-20T09:03:52.792" v="1540" actId="1076"/>
          <ac:spMkLst>
            <pc:docMk/>
            <pc:sldMk cId="462831010" sldId="356"/>
            <ac:spMk id="5" creationId="{3BC1B143-ED27-853A-F92E-63DF59EB83AC}"/>
          </ac:spMkLst>
        </pc:spChg>
        <pc:spChg chg="add mod">
          <ac:chgData name="柏甯 王" userId="0f0bba1811262e89" providerId="LiveId" clId="{E4C34A9A-E3B2-4A46-BDC4-E2DABAE440D9}" dt="2024-08-19T18:39:12.168" v="317" actId="20577"/>
          <ac:spMkLst>
            <pc:docMk/>
            <pc:sldMk cId="462831010" sldId="356"/>
            <ac:spMk id="6" creationId="{3AEE638F-7597-C733-4F45-82C349247C0B}"/>
          </ac:spMkLst>
        </pc:spChg>
        <pc:spChg chg="add mod">
          <ac:chgData name="柏甯 王" userId="0f0bba1811262e89" providerId="LiveId" clId="{E4C34A9A-E3B2-4A46-BDC4-E2DABAE440D9}" dt="2024-08-20T09:04:05.701" v="1541" actId="1076"/>
          <ac:spMkLst>
            <pc:docMk/>
            <pc:sldMk cId="462831010" sldId="356"/>
            <ac:spMk id="7" creationId="{947A223B-C4D5-4D7A-E1A7-5CFA28FF8B8D}"/>
          </ac:spMkLst>
        </pc:spChg>
        <pc:spChg chg="add mod">
          <ac:chgData name="柏甯 王" userId="0f0bba1811262e89" providerId="LiveId" clId="{E4C34A9A-E3B2-4A46-BDC4-E2DABAE440D9}" dt="2024-08-20T09:04:12.942" v="1544" actId="1076"/>
          <ac:spMkLst>
            <pc:docMk/>
            <pc:sldMk cId="462831010" sldId="356"/>
            <ac:spMk id="8" creationId="{65D6B476-A9A3-D1C0-06C3-46AA3002E219}"/>
          </ac:spMkLst>
        </pc:spChg>
        <pc:spChg chg="add mod">
          <ac:chgData name="柏甯 王" userId="0f0bba1811262e89" providerId="LiveId" clId="{E4C34A9A-E3B2-4A46-BDC4-E2DABAE440D9}" dt="2024-08-20T09:04:31.269" v="1548" actId="1076"/>
          <ac:spMkLst>
            <pc:docMk/>
            <pc:sldMk cId="462831010" sldId="356"/>
            <ac:spMk id="9" creationId="{C1302BD4-F2DD-9A13-8EE3-C49F429902DC}"/>
          </ac:spMkLst>
        </pc:spChg>
        <pc:spChg chg="add mod">
          <ac:chgData name="柏甯 王" userId="0f0bba1811262e89" providerId="LiveId" clId="{E4C34A9A-E3B2-4A46-BDC4-E2DABAE440D9}" dt="2024-08-20T09:04:35.509" v="1549" actId="1076"/>
          <ac:spMkLst>
            <pc:docMk/>
            <pc:sldMk cId="462831010" sldId="356"/>
            <ac:spMk id="10" creationId="{6DE0026E-A7C1-4EA0-75B9-D57B5923CCF6}"/>
          </ac:spMkLst>
        </pc:spChg>
        <pc:spChg chg="add mod">
          <ac:chgData name="柏甯 王" userId="0f0bba1811262e89" providerId="LiveId" clId="{E4C34A9A-E3B2-4A46-BDC4-E2DABAE440D9}" dt="2024-08-20T09:04:42.060" v="1550" actId="1076"/>
          <ac:spMkLst>
            <pc:docMk/>
            <pc:sldMk cId="462831010" sldId="356"/>
            <ac:spMk id="11" creationId="{1FBF3988-D02D-FC28-2100-C15F8B6CD053}"/>
          </ac:spMkLst>
        </pc:spChg>
        <pc:spChg chg="add mod">
          <ac:chgData name="柏甯 王" userId="0f0bba1811262e89" providerId="LiveId" clId="{E4C34A9A-E3B2-4A46-BDC4-E2DABAE440D9}" dt="2024-08-20T09:04:22.943" v="1545" actId="1076"/>
          <ac:spMkLst>
            <pc:docMk/>
            <pc:sldMk cId="462831010" sldId="356"/>
            <ac:spMk id="12" creationId="{AAF92E47-7EBC-33EA-0C07-B9044C2D70BE}"/>
          </ac:spMkLst>
        </pc:spChg>
        <pc:spChg chg="add del mod">
          <ac:chgData name="柏甯 王" userId="0f0bba1811262e89" providerId="LiveId" clId="{E4C34A9A-E3B2-4A46-BDC4-E2DABAE440D9}" dt="2024-08-20T09:04:25.588" v="1546" actId="478"/>
          <ac:spMkLst>
            <pc:docMk/>
            <pc:sldMk cId="462831010" sldId="356"/>
            <ac:spMk id="13" creationId="{AD0021AE-F49A-AEF3-8AE6-18CA3471C5E4}"/>
          </ac:spMkLst>
        </pc:spChg>
        <pc:spChg chg="add del mod">
          <ac:chgData name="柏甯 王" userId="0f0bba1811262e89" providerId="LiveId" clId="{E4C34A9A-E3B2-4A46-BDC4-E2DABAE440D9}" dt="2024-08-20T09:04:46.324" v="1553" actId="478"/>
          <ac:spMkLst>
            <pc:docMk/>
            <pc:sldMk cId="462831010" sldId="356"/>
            <ac:spMk id="14" creationId="{93CEBE97-337E-7189-0029-4404B5FBCF83}"/>
          </ac:spMkLst>
        </pc:spChg>
        <pc:spChg chg="add del mod">
          <ac:chgData name="柏甯 王" userId="0f0bba1811262e89" providerId="LiveId" clId="{E4C34A9A-E3B2-4A46-BDC4-E2DABAE440D9}" dt="2024-08-20T09:04:45.435" v="1552" actId="478"/>
          <ac:spMkLst>
            <pc:docMk/>
            <pc:sldMk cId="462831010" sldId="356"/>
            <ac:spMk id="15" creationId="{01456C0F-B6DF-4977-C6E9-A5FBD2668B5A}"/>
          </ac:spMkLst>
        </pc:spChg>
        <pc:spChg chg="add del mod">
          <ac:chgData name="柏甯 王" userId="0f0bba1811262e89" providerId="LiveId" clId="{E4C34A9A-E3B2-4A46-BDC4-E2DABAE440D9}" dt="2024-08-20T09:04:44.577" v="1551" actId="478"/>
          <ac:spMkLst>
            <pc:docMk/>
            <pc:sldMk cId="462831010" sldId="356"/>
            <ac:spMk id="16" creationId="{EF7D7B1E-C1BC-B710-8C47-85B445369191}"/>
          </ac:spMkLst>
        </pc:spChg>
        <pc:spChg chg="add del mod">
          <ac:chgData name="柏甯 王" userId="0f0bba1811262e89" providerId="LiveId" clId="{E4C34A9A-E3B2-4A46-BDC4-E2DABAE440D9}" dt="2024-08-20T09:04:26.574" v="1547" actId="478"/>
          <ac:spMkLst>
            <pc:docMk/>
            <pc:sldMk cId="462831010" sldId="356"/>
            <ac:spMk id="17" creationId="{59E7A69C-D6F8-D9A9-C70C-9BBF77527E95}"/>
          </ac:spMkLst>
        </pc:spChg>
      </pc:sldChg>
      <pc:sldChg chg="addSp delSp modSp new del mod">
        <pc:chgData name="柏甯 王" userId="0f0bba1811262e89" providerId="LiveId" clId="{E4C34A9A-E3B2-4A46-BDC4-E2DABAE440D9}" dt="2024-08-20T04:44:03.103" v="855" actId="47"/>
        <pc:sldMkLst>
          <pc:docMk/>
          <pc:sldMk cId="2663007079" sldId="357"/>
        </pc:sldMkLst>
        <pc:spChg chg="del">
          <ac:chgData name="柏甯 王" userId="0f0bba1811262e89" providerId="LiveId" clId="{E4C34A9A-E3B2-4A46-BDC4-E2DABAE440D9}" dt="2024-08-19T18:37:48.747" v="283" actId="478"/>
          <ac:spMkLst>
            <pc:docMk/>
            <pc:sldMk cId="2663007079" sldId="357"/>
            <ac:spMk id="2" creationId="{34BDA660-C100-BF21-750F-D083AFF10171}"/>
          </ac:spMkLst>
        </pc:spChg>
        <pc:spChg chg="add mod">
          <ac:chgData name="柏甯 王" userId="0f0bba1811262e89" providerId="LiveId" clId="{E4C34A9A-E3B2-4A46-BDC4-E2DABAE440D9}" dt="2024-08-19T18:37:47.034" v="282"/>
          <ac:spMkLst>
            <pc:docMk/>
            <pc:sldMk cId="2663007079" sldId="357"/>
            <ac:spMk id="3" creationId="{8C21A4B0-B981-CA64-182D-D9763549D381}"/>
          </ac:spMkLst>
        </pc:spChg>
      </pc:sldChg>
      <pc:sldChg chg="addSp delSp modSp add mod">
        <pc:chgData name="柏甯 王" userId="0f0bba1811262e89" providerId="LiveId" clId="{E4C34A9A-E3B2-4A46-BDC4-E2DABAE440D9}" dt="2024-08-20T15:32:25.590" v="2935" actId="20577"/>
        <pc:sldMkLst>
          <pc:docMk/>
          <pc:sldMk cId="3498936918" sldId="358"/>
        </pc:sldMkLst>
        <pc:spChg chg="add del mod">
          <ac:chgData name="柏甯 王" userId="0f0bba1811262e89" providerId="LiveId" clId="{E4C34A9A-E3B2-4A46-BDC4-E2DABAE440D9}" dt="2024-08-20T15:30:07.746" v="2913" actId="478"/>
          <ac:spMkLst>
            <pc:docMk/>
            <pc:sldMk cId="3498936918" sldId="358"/>
            <ac:spMk id="2" creationId="{842ADAB4-F77E-2C8B-EF93-0A30CCA9DEBB}"/>
          </ac:spMkLst>
        </pc:spChg>
        <pc:spChg chg="mod">
          <ac:chgData name="柏甯 王" userId="0f0bba1811262e89" providerId="LiveId" clId="{E4C34A9A-E3B2-4A46-BDC4-E2DABAE440D9}" dt="2024-08-20T04:44:06.147" v="857" actId="20577"/>
          <ac:spMkLst>
            <pc:docMk/>
            <pc:sldMk cId="3498936918" sldId="358"/>
            <ac:spMk id="3" creationId="{402F52A3-5CC4-D4C0-4FA1-BF0C74C43B6F}"/>
          </ac:spMkLst>
        </pc:spChg>
        <pc:spChg chg="add mod">
          <ac:chgData name="柏甯 王" userId="0f0bba1811262e89" providerId="LiveId" clId="{E4C34A9A-E3B2-4A46-BDC4-E2DABAE440D9}" dt="2024-08-20T15:32:25.590" v="2935" actId="20577"/>
          <ac:spMkLst>
            <pc:docMk/>
            <pc:sldMk cId="3498936918" sldId="358"/>
            <ac:spMk id="4" creationId="{B341C2C6-DE3F-30B3-2D19-B4C1866AFDB4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5" creationId="{3BC1B143-ED27-853A-F92E-63DF59EB83AC}"/>
          </ac:spMkLst>
        </pc:spChg>
        <pc:spChg chg="mod">
          <ac:chgData name="柏甯 王" userId="0f0bba1811262e89" providerId="LiveId" clId="{E4C34A9A-E3B2-4A46-BDC4-E2DABAE440D9}" dt="2024-08-20T04:45:06.973" v="871" actId="20577"/>
          <ac:spMkLst>
            <pc:docMk/>
            <pc:sldMk cId="3498936918" sldId="358"/>
            <ac:spMk id="6" creationId="{3AEE638F-7597-C733-4F45-82C349247C0B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7" creationId="{947A223B-C4D5-4D7A-E1A7-5CFA28FF8B8D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8" creationId="{65D6B476-A9A3-D1C0-06C3-46AA3002E219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9" creationId="{C1302BD4-F2DD-9A13-8EE3-C49F429902DC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0" creationId="{6DE0026E-A7C1-4EA0-75B9-D57B5923CCF6}"/>
          </ac:spMkLst>
        </pc:spChg>
        <pc:spChg chg="mod">
          <ac:chgData name="柏甯 王" userId="0f0bba1811262e89" providerId="LiveId" clId="{E4C34A9A-E3B2-4A46-BDC4-E2DABAE440D9}" dt="2024-08-20T09:02:14.870" v="1523" actId="1076"/>
          <ac:spMkLst>
            <pc:docMk/>
            <pc:sldMk cId="3498936918" sldId="358"/>
            <ac:spMk id="11" creationId="{1FBF3988-D02D-FC28-2100-C15F8B6CD053}"/>
          </ac:spMkLst>
        </pc:spChg>
        <pc:spChg chg="mod">
          <ac:chgData name="柏甯 王" userId="0f0bba1811262e89" providerId="LiveId" clId="{E4C34A9A-E3B2-4A46-BDC4-E2DABAE440D9}" dt="2024-08-20T09:02:11.671" v="1522" actId="1076"/>
          <ac:spMkLst>
            <pc:docMk/>
            <pc:sldMk cId="3498936918" sldId="358"/>
            <ac:spMk id="12" creationId="{AAF92E47-7EBC-33EA-0C07-B9044C2D70BE}"/>
          </ac:spMkLst>
        </pc:spChg>
      </pc:sldChg>
      <pc:sldChg chg="delSp modSp new del mod ord">
        <pc:chgData name="柏甯 王" userId="0f0bba1811262e89" providerId="LiveId" clId="{E4C34A9A-E3B2-4A46-BDC4-E2DABAE440D9}" dt="2024-08-20T09:35:17.379" v="1613" actId="47"/>
        <pc:sldMkLst>
          <pc:docMk/>
          <pc:sldMk cId="3441218281" sldId="359"/>
        </pc:sldMkLst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2" creationId="{05946F65-8C37-B013-5AEE-83ECEDD7AD54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3" creationId="{7F2D8C99-FD4C-8CFA-E754-FA8F60FD674E}"/>
          </ac:spMkLst>
        </pc:spChg>
        <pc:spChg chg="mod">
          <ac:chgData name="柏甯 王" userId="0f0bba1811262e89" providerId="LiveId" clId="{E4C34A9A-E3B2-4A46-BDC4-E2DABAE440D9}" dt="2024-08-20T09:00:15.214" v="1508"/>
          <ac:spMkLst>
            <pc:docMk/>
            <pc:sldMk cId="3441218281" sldId="359"/>
            <ac:spMk id="4" creationId="{0C6F94E2-85E3-8CCC-48D3-2D4DB4D276A6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5" creationId="{48F54EC1-D91A-A410-0BCC-523A7E906E20}"/>
          </ac:spMkLst>
        </pc:spChg>
        <pc:spChg chg="del">
          <ac:chgData name="柏甯 王" userId="0f0bba1811262e89" providerId="LiveId" clId="{E4C34A9A-E3B2-4A46-BDC4-E2DABAE440D9}" dt="2024-08-20T08:59:58.192" v="1493" actId="478"/>
          <ac:spMkLst>
            <pc:docMk/>
            <pc:sldMk cId="3441218281" sldId="359"/>
            <ac:spMk id="6" creationId="{FA1C232D-9D45-8BF6-EDCD-C1986653CE43}"/>
          </ac:spMkLst>
        </pc:spChg>
      </pc:sldChg>
      <pc:sldChg chg="addSp delSp modSp new mod">
        <pc:chgData name="柏甯 王" userId="0f0bba1811262e89" providerId="LiveId" clId="{E4C34A9A-E3B2-4A46-BDC4-E2DABAE440D9}" dt="2024-08-20T15:32:21.693" v="2933" actId="20577"/>
        <pc:sldMkLst>
          <pc:docMk/>
          <pc:sldMk cId="3611906182" sldId="360"/>
        </pc:sldMkLst>
        <pc:spChg chg="del">
          <ac:chgData name="柏甯 王" userId="0f0bba1811262e89" providerId="LiveId" clId="{E4C34A9A-E3B2-4A46-BDC4-E2DABAE440D9}" dt="2024-08-20T09:08:04.022" v="1555" actId="478"/>
          <ac:spMkLst>
            <pc:docMk/>
            <pc:sldMk cId="3611906182" sldId="360"/>
            <ac:spMk id="2" creationId="{DA09B9C9-4FF7-4366-04AC-D5938A9FB21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7" creationId="{D95F2FE0-7635-5F81-09F5-40FB5DD3726B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9" creationId="{C5AFDC3B-5068-1DAD-22E2-555BF4BFE430}"/>
          </ac:spMkLst>
        </pc:spChg>
        <pc:spChg chg="add mod">
          <ac:chgData name="柏甯 王" userId="0f0bba1811262e89" providerId="LiveId" clId="{E4C34A9A-E3B2-4A46-BDC4-E2DABAE440D9}" dt="2024-08-20T14:59:29.458" v="2378" actId="1076"/>
          <ac:spMkLst>
            <pc:docMk/>
            <pc:sldMk cId="3611906182" sldId="360"/>
            <ac:spMk id="17" creationId="{C43CCA09-9F5F-0DF5-B7F7-E2DC5F3112F6}"/>
          </ac:spMkLst>
        </pc:spChg>
        <pc:spChg chg="add del mod">
          <ac:chgData name="柏甯 王" userId="0f0bba1811262e89" providerId="LiveId" clId="{E4C34A9A-E3B2-4A46-BDC4-E2DABAE440D9}" dt="2024-08-20T14:57:52.290" v="2360" actId="478"/>
          <ac:spMkLst>
            <pc:docMk/>
            <pc:sldMk cId="3611906182" sldId="360"/>
            <ac:spMk id="21" creationId="{7F77C527-3ECA-F437-51D1-3D752A9A59C7}"/>
          </ac:spMkLst>
        </pc:spChg>
        <pc:spChg chg="add del mod">
          <ac:chgData name="柏甯 王" userId="0f0bba1811262e89" providerId="LiveId" clId="{E4C34A9A-E3B2-4A46-BDC4-E2DABAE440D9}" dt="2024-08-20T15:01:25.146" v="2445" actId="1076"/>
          <ac:spMkLst>
            <pc:docMk/>
            <pc:sldMk cId="3611906182" sldId="360"/>
            <ac:spMk id="24" creationId="{7CCB1167-09A9-E6A5-FD51-A072BFC68CF1}"/>
          </ac:spMkLst>
        </pc:spChg>
        <pc:spChg chg="add del mod">
          <ac:chgData name="柏甯 王" userId="0f0bba1811262e89" providerId="LiveId" clId="{E4C34A9A-E3B2-4A46-BDC4-E2DABAE440D9}" dt="2024-08-20T15:00:31.471" v="2391" actId="478"/>
          <ac:spMkLst>
            <pc:docMk/>
            <pc:sldMk cId="3611906182" sldId="360"/>
            <ac:spMk id="25" creationId="{F3BD1B27-1A8E-D612-2021-72D7E505BD7A}"/>
          </ac:spMkLst>
        </pc:spChg>
        <pc:spChg chg="add mod">
          <ac:chgData name="柏甯 王" userId="0f0bba1811262e89" providerId="LiveId" clId="{E4C34A9A-E3B2-4A46-BDC4-E2DABAE440D9}" dt="2024-08-20T15:00:47.642" v="2397" actId="14100"/>
          <ac:spMkLst>
            <pc:docMk/>
            <pc:sldMk cId="3611906182" sldId="360"/>
            <ac:spMk id="26" creationId="{99C6DB92-FBF8-EF2C-493F-6BBB78FFBE74}"/>
          </ac:spMkLst>
        </pc:spChg>
        <pc:spChg chg="add mod">
          <ac:chgData name="柏甯 王" userId="0f0bba1811262e89" providerId="LiveId" clId="{E4C34A9A-E3B2-4A46-BDC4-E2DABAE440D9}" dt="2024-08-20T15:02:37.901" v="2488" actId="122"/>
          <ac:spMkLst>
            <pc:docMk/>
            <pc:sldMk cId="3611906182" sldId="360"/>
            <ac:spMk id="28" creationId="{63849CB6-D421-FF90-294D-0438A2718886}"/>
          </ac:spMkLst>
        </pc:spChg>
        <pc:spChg chg="add mod">
          <ac:chgData name="柏甯 王" userId="0f0bba1811262e89" providerId="LiveId" clId="{E4C34A9A-E3B2-4A46-BDC4-E2DABAE440D9}" dt="2024-08-20T15:03:35.658" v="2508"/>
          <ac:spMkLst>
            <pc:docMk/>
            <pc:sldMk cId="3611906182" sldId="360"/>
            <ac:spMk id="29" creationId="{118B410A-3C51-25B1-678A-30245CE83954}"/>
          </ac:spMkLst>
        </pc:spChg>
        <pc:spChg chg="add del mod">
          <ac:chgData name="柏甯 王" userId="0f0bba1811262e89" providerId="LiveId" clId="{E4C34A9A-E3B2-4A46-BDC4-E2DABAE440D9}" dt="2024-08-20T15:30:09.252" v="2914" actId="478"/>
          <ac:spMkLst>
            <pc:docMk/>
            <pc:sldMk cId="3611906182" sldId="360"/>
            <ac:spMk id="30" creationId="{27D45D58-0672-5B1C-B55D-85500D2CA5A6}"/>
          </ac:spMkLst>
        </pc:spChg>
        <pc:spChg chg="add mod">
          <ac:chgData name="柏甯 王" userId="0f0bba1811262e89" providerId="LiveId" clId="{E4C34A9A-E3B2-4A46-BDC4-E2DABAE440D9}" dt="2024-08-20T15:32:21.693" v="2933" actId="20577"/>
          <ac:spMkLst>
            <pc:docMk/>
            <pc:sldMk cId="3611906182" sldId="360"/>
            <ac:spMk id="31" creationId="{1F4A69A5-29BE-E52B-D0D0-6EABDAAA59D3}"/>
          </ac:spMkLst>
        </pc:spChg>
        <pc:picChg chg="add mod or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3" creationId="{51BCB183-0D70-AE5A-1D36-886D7910861A}"/>
          </ac:picMkLst>
        </pc:picChg>
        <pc:picChg chg="add del mod">
          <ac:chgData name="柏甯 王" userId="0f0bba1811262e89" providerId="LiveId" clId="{E4C34A9A-E3B2-4A46-BDC4-E2DABAE440D9}" dt="2024-08-20T14:57:15.959" v="2347" actId="478"/>
          <ac:picMkLst>
            <pc:docMk/>
            <pc:sldMk cId="3611906182" sldId="360"/>
            <ac:picMk id="4" creationId="{0A7E2504-70B5-CCF6-18AC-A2D56FC3EC3A}"/>
          </ac:picMkLst>
        </pc:picChg>
        <pc:picChg chg="add mod">
          <ac:chgData name="柏甯 王" userId="0f0bba1811262e89" providerId="LiveId" clId="{E4C34A9A-E3B2-4A46-BDC4-E2DABAE440D9}" dt="2024-08-20T14:59:29.458" v="2378" actId="1076"/>
          <ac:picMkLst>
            <pc:docMk/>
            <pc:sldMk cId="3611906182" sldId="360"/>
            <ac:picMk id="22" creationId="{75831517-F2B9-1821-CDB5-860DFB60C511}"/>
          </ac:picMkLst>
        </pc:pic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6" creationId="{240D4A4A-C0FF-5396-A730-76F66D00CBF8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8" creationId="{96B496BD-79E6-B88E-36C8-CC5B3EC70EA6}"/>
          </ac:cxnSpMkLst>
        </pc:cxnChg>
        <pc:cxnChg chg="add mod">
          <ac:chgData name="柏甯 王" userId="0f0bba1811262e89" providerId="LiveId" clId="{E4C34A9A-E3B2-4A46-BDC4-E2DABAE440D9}" dt="2024-08-20T14:59:29.458" v="2378" actId="1076"/>
          <ac:cxnSpMkLst>
            <pc:docMk/>
            <pc:sldMk cId="3611906182" sldId="360"/>
            <ac:cxnSpMk id="16" creationId="{848B4899-9376-D4D5-F52D-EE6117F9B087}"/>
          </ac:cxnSpMkLst>
        </pc:cxnChg>
        <pc:cxnChg chg="add del mod">
          <ac:chgData name="柏甯 王" userId="0f0bba1811262e89" providerId="LiveId" clId="{E4C34A9A-E3B2-4A46-BDC4-E2DABAE440D9}" dt="2024-08-20T14:57:52.290" v="2360" actId="478"/>
          <ac:cxnSpMkLst>
            <pc:docMk/>
            <pc:sldMk cId="3611906182" sldId="360"/>
            <ac:cxnSpMk id="20" creationId="{C16ACD71-B6D5-A9DB-F166-C64D5B7EAF3C}"/>
          </ac:cxnSpMkLst>
        </pc:cxnChg>
        <pc:cxnChg chg="add del mod">
          <ac:chgData name="柏甯 王" userId="0f0bba1811262e89" providerId="LiveId" clId="{E4C34A9A-E3B2-4A46-BDC4-E2DABAE440D9}" dt="2024-08-20T15:00:50.411" v="2398" actId="14100"/>
          <ac:cxnSpMkLst>
            <pc:docMk/>
            <pc:sldMk cId="3611906182" sldId="360"/>
            <ac:cxnSpMk id="23" creationId="{C066E220-6B00-28AB-FE59-53EDD4564F0C}"/>
          </ac:cxnSpMkLst>
        </pc:cxnChg>
      </pc:sldChg>
      <pc:sldChg chg="addSp modSp new del">
        <pc:chgData name="柏甯 王" userId="0f0bba1811262e89" providerId="LiveId" clId="{E4C34A9A-E3B2-4A46-BDC4-E2DABAE440D9}" dt="2024-08-20T15:03:55.922" v="2511" actId="47"/>
        <pc:sldMkLst>
          <pc:docMk/>
          <pc:sldMk cId="530614057" sldId="361"/>
        </pc:sldMkLst>
        <pc:spChg chg="add mod">
          <ac:chgData name="柏甯 王" userId="0f0bba1811262e89" providerId="LiveId" clId="{E4C34A9A-E3B2-4A46-BDC4-E2DABAE440D9}" dt="2024-08-20T09:31:48.285" v="1610"/>
          <ac:spMkLst>
            <pc:docMk/>
            <pc:sldMk cId="530614057" sldId="361"/>
            <ac:spMk id="2" creationId="{ED39FAA2-BA44-5EA4-C48F-83FBBC231A14}"/>
          </ac:spMkLst>
        </pc:spChg>
      </pc:sldChg>
      <pc:sldChg chg="addSp delSp modSp new mod">
        <pc:chgData name="柏甯 王" userId="0f0bba1811262e89" providerId="LiveId" clId="{E4C34A9A-E3B2-4A46-BDC4-E2DABAE440D9}" dt="2024-08-20T15:34:36.542" v="3009" actId="20577"/>
        <pc:sldMkLst>
          <pc:docMk/>
          <pc:sldMk cId="1523194158" sldId="362"/>
        </pc:sldMkLst>
        <pc:spChg chg="del">
          <ac:chgData name="柏甯 王" userId="0f0bba1811262e89" providerId="LiveId" clId="{E4C34A9A-E3B2-4A46-BDC4-E2DABAE440D9}" dt="2024-08-20T13:56:47.044" v="1816" actId="478"/>
          <ac:spMkLst>
            <pc:docMk/>
            <pc:sldMk cId="1523194158" sldId="362"/>
            <ac:spMk id="2" creationId="{3F30B31D-07EB-BBFE-6752-EE7032D092D1}"/>
          </ac:spMkLst>
        </pc:spChg>
        <pc:spChg chg="add mod">
          <ac:chgData name="柏甯 王" userId="0f0bba1811262e89" providerId="LiveId" clId="{E4C34A9A-E3B2-4A46-BDC4-E2DABAE440D9}" dt="2024-08-20T13:56:51.936" v="1817"/>
          <ac:spMkLst>
            <pc:docMk/>
            <pc:sldMk cId="1523194158" sldId="362"/>
            <ac:spMk id="6" creationId="{945AFEAF-60A7-1BFD-A7B1-4B7699B7F945}"/>
          </ac:spMkLst>
        </pc:spChg>
        <pc:spChg chg="add mod">
          <ac:chgData name="柏甯 王" userId="0f0bba1811262e89" providerId="LiveId" clId="{E4C34A9A-E3B2-4A46-BDC4-E2DABAE440D9}" dt="2024-08-20T14:08:58.416" v="2110" actId="207"/>
          <ac:spMkLst>
            <pc:docMk/>
            <pc:sldMk cId="1523194158" sldId="362"/>
            <ac:spMk id="7" creationId="{7B219D01-1EA2-AE28-4B6D-5FE04AA07E07}"/>
          </ac:spMkLst>
        </pc:spChg>
        <pc:spChg chg="add mod">
          <ac:chgData name="柏甯 王" userId="0f0bba1811262e89" providerId="LiveId" clId="{E4C34A9A-E3B2-4A46-BDC4-E2DABAE440D9}" dt="2024-08-20T13:57:32.186" v="1822" actId="14100"/>
          <ac:spMkLst>
            <pc:docMk/>
            <pc:sldMk cId="1523194158" sldId="362"/>
            <ac:spMk id="8" creationId="{E7CF00EE-1263-65A5-4973-D39B566587E6}"/>
          </ac:spMkLst>
        </pc:spChg>
        <pc:spChg chg="add mod">
          <ac:chgData name="柏甯 王" userId="0f0bba1811262e89" providerId="LiveId" clId="{E4C34A9A-E3B2-4A46-BDC4-E2DABAE440D9}" dt="2024-08-20T13:58:53.796" v="1890"/>
          <ac:spMkLst>
            <pc:docMk/>
            <pc:sldMk cId="1523194158" sldId="362"/>
            <ac:spMk id="9" creationId="{3AB84036-E12E-0169-D8B8-7061F8E93C77}"/>
          </ac:spMkLst>
        </pc:spChg>
        <pc:spChg chg="add mod">
          <ac:chgData name="柏甯 王" userId="0f0bba1811262e89" providerId="LiveId" clId="{E4C34A9A-E3B2-4A46-BDC4-E2DABAE440D9}" dt="2024-08-20T14:07:07.019" v="1924" actId="14100"/>
          <ac:spMkLst>
            <pc:docMk/>
            <pc:sldMk cId="1523194158" sldId="362"/>
            <ac:spMk id="11" creationId="{A2DB1F64-0477-33C5-2714-39DE9B4ACF89}"/>
          </ac:spMkLst>
        </pc:spChg>
        <pc:spChg chg="add mod">
          <ac:chgData name="柏甯 王" userId="0f0bba1811262e89" providerId="LiveId" clId="{E4C34A9A-E3B2-4A46-BDC4-E2DABAE440D9}" dt="2024-08-20T14:08:04.320" v="1981" actId="1076"/>
          <ac:spMkLst>
            <pc:docMk/>
            <pc:sldMk cId="1523194158" sldId="362"/>
            <ac:spMk id="12" creationId="{3856E63A-3AEB-4F2C-88A6-1F5253EDEEE5}"/>
          </ac:spMkLst>
        </pc:spChg>
        <pc:spChg chg="add mod">
          <ac:chgData name="柏甯 王" userId="0f0bba1811262e89" providerId="LiveId" clId="{E4C34A9A-E3B2-4A46-BDC4-E2DABAE440D9}" dt="2024-08-20T15:34:36.542" v="3009" actId="20577"/>
          <ac:spMkLst>
            <pc:docMk/>
            <pc:sldMk cId="1523194158" sldId="362"/>
            <ac:spMk id="19" creationId="{FE75D211-3B89-9473-E9AD-CF6EF80AD1EB}"/>
          </ac:spMkLst>
        </pc:spChg>
        <pc:picChg chg="add mod">
          <ac:chgData name="柏甯 王" userId="0f0bba1811262e89" providerId="LiveId" clId="{E4C34A9A-E3B2-4A46-BDC4-E2DABAE440D9}" dt="2024-08-20T13:56:38.217" v="1814" actId="1076"/>
          <ac:picMkLst>
            <pc:docMk/>
            <pc:sldMk cId="1523194158" sldId="362"/>
            <ac:picMk id="4" creationId="{8EAC4B9F-3472-95B1-3FED-340503E58863}"/>
          </ac:picMkLst>
        </pc:picChg>
        <pc:picChg chg="add del mod">
          <ac:chgData name="柏甯 王" userId="0f0bba1811262e89" providerId="LiveId" clId="{E4C34A9A-E3B2-4A46-BDC4-E2DABAE440D9}" dt="2024-08-20T13:56:39.381" v="1815" actId="478"/>
          <ac:picMkLst>
            <pc:docMk/>
            <pc:sldMk cId="1523194158" sldId="362"/>
            <ac:picMk id="5" creationId="{43BF168F-55F0-9AB6-37C7-4AD22AABD3B1}"/>
          </ac:picMkLst>
        </pc:picChg>
        <pc:cxnChg chg="add mod">
          <ac:chgData name="柏甯 王" userId="0f0bba1811262e89" providerId="LiveId" clId="{E4C34A9A-E3B2-4A46-BDC4-E2DABAE440D9}" dt="2024-08-20T13:57:22.124" v="1821" actId="1076"/>
          <ac:cxnSpMkLst>
            <pc:docMk/>
            <pc:sldMk cId="1523194158" sldId="362"/>
            <ac:cxnSpMk id="10" creationId="{F744C846-B9FE-CCEB-B223-53A3771DDA7F}"/>
          </ac:cxnSpMkLst>
        </pc:cxnChg>
        <pc:cxnChg chg="add mod">
          <ac:chgData name="柏甯 王" userId="0f0bba1811262e89" providerId="LiveId" clId="{E4C34A9A-E3B2-4A46-BDC4-E2DABAE440D9}" dt="2024-08-20T14:08:07.897" v="1982" actId="14100"/>
          <ac:cxnSpMkLst>
            <pc:docMk/>
            <pc:sldMk cId="1523194158" sldId="362"/>
            <ac:cxnSpMk id="13" creationId="{CD61B744-25DB-5E47-3F80-664FDE28F8A7}"/>
          </ac:cxnSpMkLst>
        </pc:cxnChg>
      </pc:sldChg>
      <pc:sldChg chg="addSp delSp modSp new mod">
        <pc:chgData name="柏甯 王" userId="0f0bba1811262e89" providerId="LiveId" clId="{E4C34A9A-E3B2-4A46-BDC4-E2DABAE440D9}" dt="2024-08-20T15:35:20.040" v="3036" actId="20577"/>
        <pc:sldMkLst>
          <pc:docMk/>
          <pc:sldMk cId="4282579365" sldId="363"/>
        </pc:sldMkLst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2" creationId="{6D0CBAA1-7EE1-B0F8-3DAC-605DDF602615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3" creationId="{53E58F23-D4F3-06D0-9F39-E4B6F6543395}"/>
          </ac:spMkLst>
        </pc:spChg>
        <pc:spChg chg="del">
          <ac:chgData name="柏甯 王" userId="0f0bba1811262e89" providerId="LiveId" clId="{E4C34A9A-E3B2-4A46-BDC4-E2DABAE440D9}" dt="2024-08-20T14:50:38.344" v="2339" actId="478"/>
          <ac:spMkLst>
            <pc:docMk/>
            <pc:sldMk cId="4282579365" sldId="363"/>
            <ac:spMk id="4" creationId="{43F332FC-BEA6-25A8-274A-A2F89DD35B22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5" creationId="{3C1AC1C2-143B-F500-4B7D-7EC4E4E5A780}"/>
          </ac:spMkLst>
        </pc:spChg>
        <pc:spChg chg="del">
          <ac:chgData name="柏甯 王" userId="0f0bba1811262e89" providerId="LiveId" clId="{E4C34A9A-E3B2-4A46-BDC4-E2DABAE440D9}" dt="2024-08-20T14:19:38.400" v="2259" actId="478"/>
          <ac:spMkLst>
            <pc:docMk/>
            <pc:sldMk cId="4282579365" sldId="363"/>
            <ac:spMk id="6" creationId="{26269659-6977-6F20-D561-DFC3798F8853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3" creationId="{B7A4B3F1-2626-F377-9AA6-B85445E86654}"/>
          </ac:spMkLst>
        </pc:spChg>
        <pc:spChg chg="add mod">
          <ac:chgData name="柏甯 王" userId="0f0bba1811262e89" providerId="LiveId" clId="{E4C34A9A-E3B2-4A46-BDC4-E2DABAE440D9}" dt="2024-08-20T14:50:42.679" v="2340" actId="1076"/>
          <ac:spMkLst>
            <pc:docMk/>
            <pc:sldMk cId="4282579365" sldId="363"/>
            <ac:spMk id="14" creationId="{B808B1D9-44B6-798E-86C0-59AB45EFA868}"/>
          </ac:spMkLst>
        </pc:spChg>
        <pc:spChg chg="add mod">
          <ac:chgData name="柏甯 王" userId="0f0bba1811262e89" providerId="LiveId" clId="{E4C34A9A-E3B2-4A46-BDC4-E2DABAE440D9}" dt="2024-08-20T15:35:20.040" v="3036" actId="20577"/>
          <ac:spMkLst>
            <pc:docMk/>
            <pc:sldMk cId="4282579365" sldId="363"/>
            <ac:spMk id="17" creationId="{C2F8EBCF-B044-66CD-6C50-DCA9195C23A7}"/>
          </ac:spMkLst>
        </pc:spChg>
        <pc:picChg chg="add del mod">
          <ac:chgData name="柏甯 王" userId="0f0bba1811262e89" providerId="LiveId" clId="{E4C34A9A-E3B2-4A46-BDC4-E2DABAE440D9}" dt="2024-08-20T14:45:28.634" v="2263" actId="478"/>
          <ac:picMkLst>
            <pc:docMk/>
            <pc:sldMk cId="4282579365" sldId="363"/>
            <ac:picMk id="8" creationId="{FEED204F-D6DB-6B89-19C0-84C47253AF47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0" creationId="{64213C81-8733-65D5-22DB-7DC69CC2382A}"/>
          </ac:picMkLst>
        </pc:picChg>
        <pc:picChg chg="add mod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2" creationId="{910221B0-4196-8E21-0C9F-A6BDB17B7CA6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5" creationId="{984E0655-794B-3C12-AEA8-6139521EC57B}"/>
          </ac:picMkLst>
        </pc:picChg>
        <pc:picChg chg="add mod modCrop">
          <ac:chgData name="柏甯 王" userId="0f0bba1811262e89" providerId="LiveId" clId="{E4C34A9A-E3B2-4A46-BDC4-E2DABAE440D9}" dt="2024-08-20T14:50:42.679" v="2340" actId="1076"/>
          <ac:picMkLst>
            <pc:docMk/>
            <pc:sldMk cId="4282579365" sldId="363"/>
            <ac:picMk id="16" creationId="{6E230145-FD36-8D97-3B35-136CC7C2E977}"/>
          </ac:picMkLst>
        </pc:picChg>
      </pc:sldChg>
    </pc:docChg>
  </pc:docChgLst>
  <pc:docChgLst>
    <pc:chgData name="柏甯 王" userId="0f0bba1811262e89" providerId="LiveId" clId="{14AD9E51-3FFC-4A51-80F4-C2ABEA6AE0CC}"/>
    <pc:docChg chg="undo redo custSel addSld delSld modSld sldOrd delMainMaster">
      <pc:chgData name="柏甯 王" userId="0f0bba1811262e89" providerId="LiveId" clId="{14AD9E51-3FFC-4A51-80F4-C2ABEA6AE0CC}" dt="2024-08-18T17:05:56.191" v="8893" actId="1076"/>
      <pc:docMkLst>
        <pc:docMk/>
      </pc:docMkLst>
      <pc:sldChg chg="addSp delSp modSp mod">
        <pc:chgData name="柏甯 王" userId="0f0bba1811262e89" providerId="LiveId" clId="{14AD9E51-3FFC-4A51-80F4-C2ABEA6AE0CC}" dt="2024-08-17T04:05:41.158" v="2403"/>
        <pc:sldMkLst>
          <pc:docMk/>
          <pc:sldMk cId="0" sldId="256"/>
        </pc:sldMkLst>
        <pc:spChg chg="add mod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3" creationId="{807E767C-504D-4011-3934-B371275CF6F8}"/>
          </ac:spMkLst>
        </pc:spChg>
        <pc:spChg chg="mod">
          <ac:chgData name="柏甯 王" userId="0f0bba1811262e89" providerId="LiveId" clId="{14AD9E51-3FFC-4A51-80F4-C2ABEA6AE0CC}" dt="2024-08-17T04:05:41.158" v="2403"/>
          <ac:spMkLst>
            <pc:docMk/>
            <pc:sldMk cId="0" sldId="256"/>
            <ac:spMk id="1197" creationId="{00000000-0000-0000-0000-000000000000}"/>
          </ac:spMkLst>
        </pc:spChg>
        <pc:spChg chg="add del">
          <ac:chgData name="柏甯 王" userId="0f0bba1811262e89" providerId="LiveId" clId="{14AD9E51-3FFC-4A51-80F4-C2ABEA6AE0CC}" dt="2024-08-17T04:05:01.650" v="2385" actId="478"/>
          <ac:spMkLst>
            <pc:docMk/>
            <pc:sldMk cId="0" sldId="256"/>
            <ac:spMk id="1198" creationId="{00000000-0000-0000-0000-000000000000}"/>
          </ac:spMkLst>
        </pc:spChg>
        <pc:spChg chg="del">
          <ac:chgData name="柏甯 王" userId="0f0bba1811262e89" providerId="LiveId" clId="{14AD9E51-3FFC-4A51-80F4-C2ABEA6AE0CC}" dt="2024-08-17T04:05:03.910" v="2386" actId="478"/>
          <ac:spMkLst>
            <pc:docMk/>
            <pc:sldMk cId="0" sldId="256"/>
            <ac:spMk id="1237" creationId="{00000000-0000-0000-0000-000000000000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5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0"/>
        </pc:sldMkLst>
      </pc:sldChg>
      <pc:sldChg chg="modSp add del mod">
        <pc:chgData name="柏甯 王" userId="0f0bba1811262e89" providerId="LiveId" clId="{14AD9E51-3FFC-4A51-80F4-C2ABEA6AE0CC}" dt="2024-08-18T15:58:47.284" v="6964" actId="47"/>
        <pc:sldMkLst>
          <pc:docMk/>
          <pc:sldMk cId="1440355687" sldId="260"/>
        </pc:sldMkLst>
        <pc:spChg chg="mod">
          <ac:chgData name="柏甯 王" userId="0f0bba1811262e89" providerId="LiveId" clId="{14AD9E51-3FFC-4A51-80F4-C2ABEA6AE0CC}" dt="2024-08-18T15:38:39.386" v="6190" actId="113"/>
          <ac:spMkLst>
            <pc:docMk/>
            <pc:sldMk cId="1440355687" sldId="260"/>
            <ac:spMk id="2" creationId="{2DE7B1CE-3332-4F3C-B6A7-9429E7E4C49A}"/>
          </ac:spMkLst>
        </pc:spChg>
        <pc:spChg chg="mod">
          <ac:chgData name="柏甯 王" userId="0f0bba1811262e89" providerId="LiveId" clId="{14AD9E51-3FFC-4A51-80F4-C2ABEA6AE0CC}" dt="2024-08-18T15:38:42.386" v="6191" actId="113"/>
          <ac:spMkLst>
            <pc:docMk/>
            <pc:sldMk cId="1440355687" sldId="260"/>
            <ac:spMk id="5" creationId="{BCCA7F16-1DAB-4EB5-8166-53A702F34218}"/>
          </ac:spMkLst>
        </pc:spChg>
        <pc:spChg chg="mod">
          <ac:chgData name="柏甯 王" userId="0f0bba1811262e89" providerId="LiveId" clId="{14AD9E51-3FFC-4A51-80F4-C2ABEA6AE0CC}" dt="2024-08-18T15:39:23.559" v="6201" actId="1076"/>
          <ac:spMkLst>
            <pc:docMk/>
            <pc:sldMk cId="1440355687" sldId="260"/>
            <ac:spMk id="9" creationId="{B052A9F3-E2B0-4C58-BD07-534022243C06}"/>
          </ac:spMkLst>
        </pc:spChg>
        <pc:spChg chg="mod">
          <ac:chgData name="柏甯 王" userId="0f0bba1811262e89" providerId="LiveId" clId="{14AD9E51-3FFC-4A51-80F4-C2ABEA6AE0CC}" dt="2024-08-18T15:38:33.367" v="6188" actId="113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8:36.157" v="6189" actId="113"/>
          <ac:spMkLst>
            <pc:docMk/>
            <pc:sldMk cId="1440355687" sldId="260"/>
            <ac:spMk id="14" creationId="{00000000-0000-0000-0000-000000000000}"/>
          </ac:spMkLst>
        </pc:spChg>
        <pc:spChg chg="mod">
          <ac:chgData name="柏甯 王" userId="0f0bba1811262e89" providerId="LiveId" clId="{14AD9E51-3FFC-4A51-80F4-C2ABEA6AE0CC}" dt="2024-08-18T15:39:15.101" v="6199" actId="1076"/>
          <ac:spMkLst>
            <pc:docMk/>
            <pc:sldMk cId="1440355687" sldId="260"/>
            <ac:spMk id="18" creationId="{53202CE8-2EE0-412D-9918-E65E367E9D77}"/>
          </ac:spMkLst>
        </pc:spChg>
        <pc:spChg chg="mod">
          <ac:chgData name="柏甯 王" userId="0f0bba1811262e89" providerId="LiveId" clId="{14AD9E51-3FFC-4A51-80F4-C2ABEA6AE0CC}" dt="2024-08-18T15:39:03.148" v="6197" actId="1076"/>
          <ac:spMkLst>
            <pc:docMk/>
            <pc:sldMk cId="1440355687" sldId="260"/>
            <ac:spMk id="19" creationId="{931C925A-B284-4C87-B6D3-60DE67EC42B9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1"/>
        </pc:sldMkLst>
      </pc:sldChg>
      <pc:sldChg chg="add del">
        <pc:chgData name="柏甯 王" userId="0f0bba1811262e89" providerId="LiveId" clId="{14AD9E51-3FFC-4A51-80F4-C2ABEA6AE0CC}" dt="2024-08-18T16:32:38.916" v="7821" actId="47"/>
        <pc:sldMkLst>
          <pc:docMk/>
          <pc:sldMk cId="1848256825" sldId="26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880705590" sldId="262"/>
        </pc:sldMkLst>
        <pc:spChg chg="mod">
          <ac:chgData name="柏甯 王" userId="0f0bba1811262e89" providerId="LiveId" clId="{14AD9E51-3FFC-4A51-80F4-C2ABEA6AE0CC}" dt="2024-08-18T16:49:09.060" v="8209" actId="1076"/>
          <ac:spMkLst>
            <pc:docMk/>
            <pc:sldMk cId="880705590" sldId="262"/>
            <ac:spMk id="10" creationId="{0858AADC-D0D9-4DB0-BDB7-2D961B4A0E02}"/>
          </ac:spMkLst>
        </pc:spChg>
        <pc:spChg chg="mod">
          <ac:chgData name="柏甯 王" userId="0f0bba1811262e89" providerId="LiveId" clId="{14AD9E51-3FFC-4A51-80F4-C2ABEA6AE0CC}" dt="2024-08-18T16:48:23.564" v="8197" actId="208"/>
          <ac:spMkLst>
            <pc:docMk/>
            <pc:sldMk cId="880705590" sldId="262"/>
            <ac:spMk id="85" creationId="{EEAE965E-AE86-4749-A6F8-3AC54A06214B}"/>
          </ac:spMkLst>
        </pc:spChg>
        <pc:spChg chg="mod">
          <ac:chgData name="柏甯 王" userId="0f0bba1811262e89" providerId="LiveId" clId="{14AD9E51-3FFC-4A51-80F4-C2ABEA6AE0CC}" dt="2024-08-18T16:48:52.172" v="8205" actId="403"/>
          <ac:spMkLst>
            <pc:docMk/>
            <pc:sldMk cId="880705590" sldId="262"/>
            <ac:spMk id="86" creationId="{F3BAD7AF-34F8-4B08-B8BE-BF83CEA6BA97}"/>
          </ac:spMkLst>
        </pc:spChg>
        <pc:spChg chg="mod">
          <ac:chgData name="柏甯 王" userId="0f0bba1811262e89" providerId="LiveId" clId="{14AD9E51-3FFC-4A51-80F4-C2ABEA6AE0CC}" dt="2024-08-18T16:48:30.567" v="8198" actId="113"/>
          <ac:spMkLst>
            <pc:docMk/>
            <pc:sldMk cId="880705590" sldId="262"/>
            <ac:spMk id="93" creationId="{CD0D6287-5E10-4DD8-87D3-511299681D5F}"/>
          </ac:spMkLst>
        </pc:spChg>
        <pc:spChg chg="mod">
          <ac:chgData name="柏甯 王" userId="0f0bba1811262e89" providerId="LiveId" clId="{14AD9E51-3FFC-4A51-80F4-C2ABEA6AE0CC}" dt="2024-08-18T16:48:33.685" v="8199" actId="113"/>
          <ac:spMkLst>
            <pc:docMk/>
            <pc:sldMk cId="880705590" sldId="262"/>
            <ac:spMk id="124" creationId="{9837CAD9-BA24-491A-B201-12AC18ED70D9}"/>
          </ac:spMkLst>
        </pc:spChg>
        <pc:grpChg chg="mod">
          <ac:chgData name="柏甯 王" userId="0f0bba1811262e89" providerId="LiveId" clId="{14AD9E51-3FFC-4A51-80F4-C2ABEA6AE0CC}" dt="2024-08-18T16:31:51.046" v="7816" actId="1076"/>
          <ac:grpSpMkLst>
            <pc:docMk/>
            <pc:sldMk cId="880705590" sldId="262"/>
            <ac:grpSpMk id="87" creationId="{F2C06269-DE88-4E7C-9FEA-3CE06821B171}"/>
          </ac:grpSpMkLst>
        </pc:grp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4" creationId="{175B011B-3B9E-4BAB-B0B6-B02C599B222E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67" creationId="{E3FA7426-42C3-4A74-ADEC-CF5353DB2350}"/>
          </ac:cxnSpMkLst>
        </pc:cxnChg>
        <pc:cxnChg chg="mod">
          <ac:chgData name="柏甯 王" userId="0f0bba1811262e89" providerId="LiveId" clId="{14AD9E51-3FFC-4A51-80F4-C2ABEA6AE0CC}" dt="2024-08-18T16:49:09.060" v="8209" actId="1076"/>
          <ac:cxnSpMkLst>
            <pc:docMk/>
            <pc:sldMk cId="880705590" sldId="262"/>
            <ac:cxnSpMk id="70" creationId="{8C686B4A-893E-4B7F-88B4-EF1842103BE0}"/>
          </ac:cxnSpMkLst>
        </pc:cxn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2249699226" sldId="26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6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0"/>
        </pc:sldMkLst>
      </pc:sldChg>
      <pc:sldChg chg="modSp add del mod">
        <pc:chgData name="柏甯 王" userId="0f0bba1811262e89" providerId="LiveId" clId="{14AD9E51-3FFC-4A51-80F4-C2ABEA6AE0CC}" dt="2024-08-18T16:19:48.695" v="7384" actId="1076"/>
        <pc:sldMkLst>
          <pc:docMk/>
          <pc:sldMk cId="2863169048" sldId="271"/>
        </pc:sldMkLst>
        <pc:picChg chg="mod">
          <ac:chgData name="柏甯 王" userId="0f0bba1811262e89" providerId="LiveId" clId="{14AD9E51-3FFC-4A51-80F4-C2ABEA6AE0CC}" dt="2024-08-18T16:19:48.695" v="7384" actId="1076"/>
          <ac:picMkLst>
            <pc:docMk/>
            <pc:sldMk cId="2863169048" sldId="271"/>
            <ac:picMk id="4" creationId="{87934079-ECBA-4571-92B1-DC050831814E}"/>
          </ac:picMkLst>
        </pc:picChg>
      </pc:sldChg>
      <pc:sldChg chg="add del">
        <pc:chgData name="柏甯 王" userId="0f0bba1811262e89" providerId="LiveId" clId="{14AD9E51-3FFC-4A51-80F4-C2ABEA6AE0CC}" dt="2024-08-18T15:18:08.144" v="6063" actId="47"/>
        <pc:sldMkLst>
          <pc:docMk/>
          <pc:sldMk cId="1181533041" sldId="27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3132543900" sldId="27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7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8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3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4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5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8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299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0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1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2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3"/>
        </pc:sldMkLst>
      </pc:sldChg>
      <pc:sldChg chg="modSp add mod modClrScheme chgLayout">
        <pc:chgData name="柏甯 王" userId="0f0bba1811262e89" providerId="LiveId" clId="{14AD9E51-3FFC-4A51-80F4-C2ABEA6AE0CC}" dt="2024-08-16T18:05:33.383" v="2353" actId="14100"/>
        <pc:sldMkLst>
          <pc:docMk/>
          <pc:sldMk cId="1348099815" sldId="304"/>
        </pc:sldMkLst>
        <pc:spChg chg="mod ord">
          <ac:chgData name="柏甯 王" userId="0f0bba1811262e89" providerId="LiveId" clId="{14AD9E51-3FFC-4A51-80F4-C2ABEA6AE0CC}" dt="2024-08-16T17:46:00.044" v="2062" actId="2711"/>
          <ac:spMkLst>
            <pc:docMk/>
            <pc:sldMk cId="1348099815" sldId="304"/>
            <ac:spMk id="8" creationId="{C15E937C-89A8-8F5F-D5FF-00ADE549DEA0}"/>
          </ac:spMkLst>
        </pc:spChg>
        <pc:spChg chg="mod">
          <ac:chgData name="柏甯 王" userId="0f0bba1811262e89" providerId="LiveId" clId="{14AD9E51-3FFC-4A51-80F4-C2ABEA6AE0CC}" dt="2024-08-16T17:46:31.228" v="2070" actId="1076"/>
          <ac:spMkLst>
            <pc:docMk/>
            <pc:sldMk cId="1348099815" sldId="304"/>
            <ac:spMk id="9" creationId="{11A0AC0D-8CFD-E92D-692E-DA5A9FAA1EB5}"/>
          </ac:spMkLst>
        </pc:spChg>
        <pc:spChg chg="mod">
          <ac:chgData name="柏甯 王" userId="0f0bba1811262e89" providerId="LiveId" clId="{14AD9E51-3FFC-4A51-80F4-C2ABEA6AE0CC}" dt="2024-08-16T18:05:33.383" v="2353" actId="14100"/>
          <ac:spMkLst>
            <pc:docMk/>
            <pc:sldMk cId="1348099815" sldId="304"/>
            <ac:spMk id="11" creationId="{7C1DD569-8E48-9F72-A4C0-BA3590F543ED}"/>
          </ac:spMkLst>
        </pc:spChg>
      </pc:sldChg>
      <pc:sldChg chg="modSp del mod">
        <pc:chgData name="柏甯 王" userId="0f0bba1811262e89" providerId="LiveId" clId="{14AD9E51-3FFC-4A51-80F4-C2ABEA6AE0CC}" dt="2024-08-18T11:43:54.565" v="5509" actId="113"/>
        <pc:sldMkLst>
          <pc:docMk/>
          <pc:sldMk cId="263788169" sldId="305"/>
        </pc:sldMkLst>
        <pc:spChg chg="add del mod ord">
          <ac:chgData name="柏甯 王" userId="0f0bba1811262e89" providerId="LiveId" clId="{14AD9E51-3FFC-4A51-80F4-C2ABEA6AE0CC}" dt="2024-08-16T17:46:50.903" v="2073" actId="478"/>
          <ac:spMkLst>
            <pc:docMk/>
            <pc:sldMk cId="263788169" sldId="305"/>
            <ac:spMk id="2" creationId="{D66C17B5-6390-0D95-CF1E-6CE0ECF77EC3}"/>
          </ac:spMkLst>
        </pc:spChg>
        <pc:spChg chg="mod">
          <ac:chgData name="柏甯 王" userId="0f0bba1811262e89" providerId="LiveId" clId="{14AD9E51-3FFC-4A51-80F4-C2ABEA6AE0CC}" dt="2024-08-16T17:47:16.569" v="2077" actId="207"/>
          <ac:spMkLst>
            <pc:docMk/>
            <pc:sldMk cId="263788169" sldId="305"/>
            <ac:spMk id="3" creationId="{30EE9D78-0E86-7859-049C-55265549517D}"/>
          </ac:spMkLst>
        </pc:spChg>
        <pc:spChg chg="mod">
          <ac:chgData name="柏甯 王" userId="0f0bba1811262e89" providerId="LiveId" clId="{14AD9E51-3FFC-4A51-80F4-C2ABEA6AE0CC}" dt="2024-08-18T11:43:41.513" v="5504" actId="113"/>
          <ac:spMkLst>
            <pc:docMk/>
            <pc:sldMk cId="263788169" sldId="305"/>
            <ac:spMk id="10" creationId="{B78C66C1-AF86-C5E0-F30C-A0847A9CD758}"/>
          </ac:spMkLst>
        </pc:spChg>
        <pc:spChg chg="mod">
          <ac:chgData name="柏甯 王" userId="0f0bba1811262e89" providerId="LiveId" clId="{14AD9E51-3FFC-4A51-80F4-C2ABEA6AE0CC}" dt="2024-08-18T11:43:49.198" v="5507" actId="113"/>
          <ac:spMkLst>
            <pc:docMk/>
            <pc:sldMk cId="263788169" sldId="305"/>
            <ac:spMk id="11" creationId="{98DAEBF5-9F57-D17D-3F78-A7F9DCC4FA6E}"/>
          </ac:spMkLst>
        </pc:spChg>
        <pc:spChg chg="mod">
          <ac:chgData name="柏甯 王" userId="0f0bba1811262e89" providerId="LiveId" clId="{14AD9E51-3FFC-4A51-80F4-C2ABEA6AE0CC}" dt="2024-08-18T11:43:54.565" v="5509" actId="113"/>
          <ac:spMkLst>
            <pc:docMk/>
            <pc:sldMk cId="263788169" sldId="305"/>
            <ac:spMk id="12" creationId="{AC64F447-936B-B537-5B7C-1AE630E6BBF8}"/>
          </ac:spMkLst>
        </pc:spChg>
        <pc:spChg chg="mod">
          <ac:chgData name="柏甯 王" userId="0f0bba1811262e89" providerId="LiveId" clId="{14AD9E51-3FFC-4A51-80F4-C2ABEA6AE0CC}" dt="2024-08-16T18:05:29.943" v="2352" actId="14100"/>
          <ac:spMkLst>
            <pc:docMk/>
            <pc:sldMk cId="263788169" sldId="305"/>
            <ac:spMk id="13" creationId="{48FBA30D-CA2D-F38F-9B3B-6A441BCF98FA}"/>
          </ac:spMkLst>
        </pc:spChg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6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7"/>
        </pc:sldMkLst>
      </pc:sldChg>
      <pc:sldChg chg="del">
        <pc:chgData name="柏甯 王" userId="0f0bba1811262e89" providerId="LiveId" clId="{14AD9E51-3FFC-4A51-80F4-C2ABEA6AE0CC}" dt="2024-08-16T17:06:44.820" v="1857" actId="47"/>
        <pc:sldMkLst>
          <pc:docMk/>
          <pc:sldMk cId="0" sldId="308"/>
        </pc:sldMkLst>
      </pc:sldChg>
      <pc:sldChg chg="addSp delSp modSp new del mod modClrScheme chgLayout">
        <pc:chgData name="柏甯 王" userId="0f0bba1811262e89" providerId="LiveId" clId="{14AD9E51-3FFC-4A51-80F4-C2ABEA6AE0CC}" dt="2024-08-17T04:06:38.998" v="2404" actId="2696"/>
        <pc:sldMkLst>
          <pc:docMk/>
          <pc:sldMk cId="2849861078" sldId="309"/>
        </pc:sldMkLst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2" creationId="{3BC53341-8269-415D-8519-462FAA147D15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3" creationId="{97FABD19-0A6D-BADD-17EC-F2B9740C550E}"/>
          </ac:spMkLst>
        </pc:spChg>
        <pc:spChg chg="del">
          <ac:chgData name="柏甯 王" userId="0f0bba1811262e89" providerId="LiveId" clId="{14AD9E51-3FFC-4A51-80F4-C2ABEA6AE0CC}" dt="2024-08-13T04:56:44.416" v="1" actId="700"/>
          <ac:spMkLst>
            <pc:docMk/>
            <pc:sldMk cId="2849861078" sldId="309"/>
            <ac:spMk id="4" creationId="{5A98F9E7-8F53-B30E-FDF3-0C5B756B07FE}"/>
          </ac:spMkLst>
        </pc:spChg>
        <pc:spChg chg="add mod">
          <ac:chgData name="柏甯 王" userId="0f0bba1811262e89" providerId="LiveId" clId="{14AD9E51-3FFC-4A51-80F4-C2ABEA6AE0CC}" dt="2024-08-13T04:56:49.342" v="3"/>
          <ac:spMkLst>
            <pc:docMk/>
            <pc:sldMk cId="2849861078" sldId="309"/>
            <ac:spMk id="5" creationId="{1B4F452B-6198-F4BA-A7E0-956B920D584A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3T04:58:36.388" v="12"/>
        <pc:sldMkLst>
          <pc:docMk/>
          <pc:sldMk cId="3586905929" sldId="310"/>
        </pc:sldMkLst>
        <pc:spChg chg="add mod">
          <ac:chgData name="柏甯 王" userId="0f0bba1811262e89" providerId="LiveId" clId="{14AD9E51-3FFC-4A51-80F4-C2ABEA6AE0CC}" dt="2024-08-13T04:58:03.795" v="8" actId="113"/>
          <ac:spMkLst>
            <pc:docMk/>
            <pc:sldMk cId="3586905929" sldId="310"/>
            <ac:spMk id="2" creationId="{5D805169-D81D-C0C4-9010-6E9D26AD7F2C}"/>
          </ac:spMkLst>
        </pc:spChg>
        <pc:spChg chg="add mod">
          <ac:chgData name="柏甯 王" userId="0f0bba1811262e89" providerId="LiveId" clId="{14AD9E51-3FFC-4A51-80F4-C2ABEA6AE0CC}" dt="2024-08-13T04:57:20.142" v="5" actId="700"/>
          <ac:spMkLst>
            <pc:docMk/>
            <pc:sldMk cId="3586905929" sldId="310"/>
            <ac:spMk id="3" creationId="{19B574F2-62A9-40C1-92BA-3BC760B19E03}"/>
          </ac:spMkLst>
        </pc:spChg>
        <pc:spChg chg="add del mod">
          <ac:chgData name="柏甯 王" userId="0f0bba1811262e89" providerId="LiveId" clId="{14AD9E51-3FFC-4A51-80F4-C2ABEA6AE0CC}" dt="2024-08-13T04:58:34.385" v="11" actId="478"/>
          <ac:spMkLst>
            <pc:docMk/>
            <pc:sldMk cId="3586905929" sldId="310"/>
            <ac:spMk id="4" creationId="{DD598089-7ADE-3068-1FE6-C6B4134397C3}"/>
          </ac:spMkLst>
        </pc:spChg>
        <pc:spChg chg="add mod">
          <ac:chgData name="柏甯 王" userId="0f0bba1811262e89" providerId="LiveId" clId="{14AD9E51-3FFC-4A51-80F4-C2ABEA6AE0CC}" dt="2024-08-13T04:58:19.051" v="9"/>
          <ac:spMkLst>
            <pc:docMk/>
            <pc:sldMk cId="3586905929" sldId="310"/>
            <ac:spMk id="5" creationId="{FEA81C08-A94E-B552-8DA1-D13E7D31B726}"/>
          </ac:spMkLst>
        </pc:spChg>
        <pc:spChg chg="add mod">
          <ac:chgData name="柏甯 王" userId="0f0bba1811262e89" providerId="LiveId" clId="{14AD9E51-3FFC-4A51-80F4-C2ABEA6AE0CC}" dt="2024-08-13T04:58:36.388" v="12"/>
          <ac:spMkLst>
            <pc:docMk/>
            <pc:sldMk cId="3586905929" sldId="310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24.470" v="20" actId="1076"/>
        <pc:sldMkLst>
          <pc:docMk/>
          <pc:sldMk cId="2125628635" sldId="311"/>
        </pc:sldMkLst>
        <pc:spChg chg="mod">
          <ac:chgData name="柏甯 王" userId="0f0bba1811262e89" providerId="LiveId" clId="{14AD9E51-3FFC-4A51-80F4-C2ABEA6AE0CC}" dt="2024-08-13T04:59:14.472" v="15"/>
          <ac:spMkLst>
            <pc:docMk/>
            <pc:sldMk cId="2125628635" sldId="311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24.470" v="20" actId="1076"/>
          <ac:spMkLst>
            <pc:docMk/>
            <pc:sldMk cId="2125628635" sldId="311"/>
            <ac:spMk id="6" creationId="{02469E36-303C-76C9-B564-C378867427C7}"/>
          </ac:spMkLst>
        </pc:spChg>
      </pc:sldChg>
      <pc:sldChg chg="modSp add mod">
        <pc:chgData name="柏甯 王" userId="0f0bba1811262e89" providerId="LiveId" clId="{14AD9E51-3FFC-4A51-80F4-C2ABEA6AE0CC}" dt="2024-08-13T04:59:42.424" v="25"/>
        <pc:sldMkLst>
          <pc:docMk/>
          <pc:sldMk cId="1707766949" sldId="312"/>
        </pc:sldMkLst>
        <pc:spChg chg="mod">
          <ac:chgData name="柏甯 王" userId="0f0bba1811262e89" providerId="LiveId" clId="{14AD9E51-3FFC-4A51-80F4-C2ABEA6AE0CC}" dt="2024-08-13T04:59:42.424" v="25"/>
          <ac:spMkLst>
            <pc:docMk/>
            <pc:sldMk cId="1707766949" sldId="312"/>
            <ac:spMk id="2" creationId="{5D805169-D81D-C0C4-9010-6E9D26AD7F2C}"/>
          </ac:spMkLst>
        </pc:spChg>
        <pc:spChg chg="mod">
          <ac:chgData name="柏甯 王" userId="0f0bba1811262e89" providerId="LiveId" clId="{14AD9E51-3FFC-4A51-80F4-C2ABEA6AE0CC}" dt="2024-08-13T04:59:34.253" v="24" actId="1076"/>
          <ac:spMkLst>
            <pc:docMk/>
            <pc:sldMk cId="1707766949" sldId="312"/>
            <ac:spMk id="6" creationId="{02469E36-303C-76C9-B564-C378867427C7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6T15:48:59.027" v="1401" actId="47"/>
        <pc:sldMkLst>
          <pc:docMk/>
          <pc:sldMk cId="1935985244" sldId="313"/>
        </pc:sldMkLst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2" creationId="{00729A25-3DB0-178E-85BD-DF7A4CAF7168}"/>
          </ac:spMkLst>
        </pc:spChg>
        <pc:spChg chg="del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3" creationId="{AF5EC7D9-AAAA-C1A1-DFA4-A6FE4D21FD70}"/>
          </ac:spMkLst>
        </pc:spChg>
        <pc:spChg chg="del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4" creationId="{F18E00D0-53B3-9712-6208-CF811326379A}"/>
          </ac:spMkLst>
        </pc:spChg>
        <pc:spChg chg="add mod ord">
          <ac:chgData name="柏甯 王" userId="0f0bba1811262e89" providerId="LiveId" clId="{14AD9E51-3FFC-4A51-80F4-C2ABEA6AE0CC}" dt="2024-08-15T14:30:13.350" v="63" actId="113"/>
          <ac:spMkLst>
            <pc:docMk/>
            <pc:sldMk cId="1935985244" sldId="313"/>
            <ac:spMk id="5" creationId="{F7EE8F52-B29F-6763-D77A-EB54A4DE41F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6" creationId="{DC35E124-622E-62D3-D140-39E178AEDCC2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7" creationId="{CD338213-EADC-14E5-7745-19171ADD9769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8" creationId="{7B67C104-33B4-16B5-1569-21EE4C6FD736}"/>
          </ac:spMkLst>
        </pc:spChg>
        <pc:spChg chg="add mod ord">
          <ac:chgData name="柏甯 王" userId="0f0bba1811262e89" providerId="LiveId" clId="{14AD9E51-3FFC-4A51-80F4-C2ABEA6AE0CC}" dt="2024-08-13T05:00:08.508" v="27" actId="700"/>
          <ac:spMkLst>
            <pc:docMk/>
            <pc:sldMk cId="1935985244" sldId="313"/>
            <ac:spMk id="9" creationId="{C313FF01-1334-ECFB-7D51-AFDF5C64458A}"/>
          </ac:spMkLst>
        </pc:spChg>
      </pc:sldChg>
      <pc:sldChg chg="addSp modSp new del mod">
        <pc:chgData name="柏甯 王" userId="0f0bba1811262e89" providerId="LiveId" clId="{14AD9E51-3FFC-4A51-80F4-C2ABEA6AE0CC}" dt="2024-08-17T04:06:38.998" v="2404" actId="2696"/>
        <pc:sldMkLst>
          <pc:docMk/>
          <pc:sldMk cId="3003092037" sldId="314"/>
        </pc:sldMkLst>
        <pc:spChg chg="add mod">
          <ac:chgData name="柏甯 王" userId="0f0bba1811262e89" providerId="LiveId" clId="{14AD9E51-3FFC-4A51-80F4-C2ABEA6AE0CC}" dt="2024-08-15T14:28:59.654" v="30"/>
          <ac:spMkLst>
            <pc:docMk/>
            <pc:sldMk cId="3003092037" sldId="314"/>
            <ac:spMk id="2" creationId="{896A85D5-6640-BE79-EEEF-AE1EABD7804B}"/>
          </ac:spMkLst>
        </pc:spChg>
      </pc:sldChg>
      <pc:sldChg chg="modSp add del mod">
        <pc:chgData name="柏甯 王" userId="0f0bba1811262e89" providerId="LiveId" clId="{14AD9E51-3FFC-4A51-80F4-C2ABEA6AE0CC}" dt="2024-08-17T13:07:49.928" v="3526" actId="47"/>
        <pc:sldMkLst>
          <pc:docMk/>
          <pc:sldMk cId="4091464474" sldId="315"/>
        </pc:sldMkLst>
        <pc:spChg chg="mod">
          <ac:chgData name="柏甯 王" userId="0f0bba1811262e89" providerId="LiveId" clId="{14AD9E51-3FFC-4A51-80F4-C2ABEA6AE0CC}" dt="2024-08-15T14:30:25.993" v="65"/>
          <ac:spMkLst>
            <pc:docMk/>
            <pc:sldMk cId="4091464474" sldId="315"/>
            <ac:spMk id="5" creationId="{F7EE8F52-B29F-6763-D77A-EB54A4DE41F9}"/>
          </ac:spMkLst>
        </pc:spChg>
      </pc:sldChg>
      <pc:sldChg chg="addSp delSp modSp add mod">
        <pc:chgData name="柏甯 王" userId="0f0bba1811262e89" providerId="LiveId" clId="{14AD9E51-3FFC-4A51-80F4-C2ABEA6AE0CC}" dt="2024-08-17T16:22:49.798" v="4547" actId="207"/>
        <pc:sldMkLst>
          <pc:docMk/>
          <pc:sldMk cId="3688927606" sldId="316"/>
        </pc:sldMkLst>
        <pc:spChg chg="add mod">
          <ac:chgData name="柏甯 王" userId="0f0bba1811262e89" providerId="LiveId" clId="{14AD9E51-3FFC-4A51-80F4-C2ABEA6AE0CC}" dt="2024-08-17T16:21:30.791" v="4537" actId="14100"/>
          <ac:spMkLst>
            <pc:docMk/>
            <pc:sldMk cId="3688927606" sldId="316"/>
            <ac:spMk id="2" creationId="{6035D933-C387-25BA-E662-CA0C541F8D85}"/>
          </ac:spMkLst>
        </pc:spChg>
        <pc:spChg chg="add mod">
          <ac:chgData name="柏甯 王" userId="0f0bba1811262e89" providerId="LiveId" clId="{14AD9E51-3FFC-4A51-80F4-C2ABEA6AE0CC}" dt="2024-08-17T16:22:49.798" v="4547" actId="207"/>
          <ac:spMkLst>
            <pc:docMk/>
            <pc:sldMk cId="3688927606" sldId="316"/>
            <ac:spMk id="3" creationId="{16517B15-4743-DB5D-9578-1EA2363AA3CD}"/>
          </ac:spMkLst>
        </pc:spChg>
        <pc:spChg chg="mod">
          <ac:chgData name="柏甯 王" userId="0f0bba1811262e89" providerId="LiveId" clId="{14AD9E51-3FFC-4A51-80F4-C2ABEA6AE0CC}" dt="2024-08-15T14:30:39.018" v="67"/>
          <ac:spMkLst>
            <pc:docMk/>
            <pc:sldMk cId="3688927606" sldId="316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6:14:44.494" v="1402" actId="478"/>
          <ac:spMkLst>
            <pc:docMk/>
            <pc:sldMk cId="3688927606" sldId="316"/>
            <ac:spMk id="9" creationId="{C313FF01-1334-ECFB-7D51-AFDF5C64458A}"/>
          </ac:spMkLst>
        </pc:spChg>
      </pc:sldChg>
      <pc:sldChg chg="delSp modSp add mod">
        <pc:chgData name="柏甯 王" userId="0f0bba1811262e89" providerId="LiveId" clId="{14AD9E51-3FFC-4A51-80F4-C2ABEA6AE0CC}" dt="2024-08-16T17:08:22.941" v="1872" actId="478"/>
        <pc:sldMkLst>
          <pc:docMk/>
          <pc:sldMk cId="432977201" sldId="317"/>
        </pc:sldMkLst>
        <pc:spChg chg="mod">
          <ac:chgData name="柏甯 王" userId="0f0bba1811262e89" providerId="LiveId" clId="{14AD9E51-3FFC-4A51-80F4-C2ABEA6AE0CC}" dt="2024-08-15T14:30:53.324" v="69"/>
          <ac:spMkLst>
            <pc:docMk/>
            <pc:sldMk cId="432977201" sldId="317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7" creationId="{CD338213-EADC-14E5-7745-19171ADD9769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8" creationId="{7B67C104-33B4-16B5-1569-21EE4C6FD736}"/>
          </ac:spMkLst>
        </pc:spChg>
        <pc:spChg chg="del">
          <ac:chgData name="柏甯 王" userId="0f0bba1811262e89" providerId="LiveId" clId="{14AD9E51-3FFC-4A51-80F4-C2ABEA6AE0CC}" dt="2024-08-16T17:08:22.941" v="1872" actId="478"/>
          <ac:spMkLst>
            <pc:docMk/>
            <pc:sldMk cId="432977201" sldId="317"/>
            <ac:spMk id="9" creationId="{C313FF01-1334-ECFB-7D51-AFDF5C64458A}"/>
          </ac:spMkLst>
        </pc:spChg>
      </pc:sldChg>
      <pc:sldChg chg="addSp delSp modSp add mod">
        <pc:chgData name="柏甯 王" userId="0f0bba1811262e89" providerId="LiveId" clId="{14AD9E51-3FFC-4A51-80F4-C2ABEA6AE0CC}" dt="2024-08-18T16:01:41.176" v="7025" actId="21"/>
        <pc:sldMkLst>
          <pc:docMk/>
          <pc:sldMk cId="716019265" sldId="318"/>
        </pc:sldMkLst>
        <pc:spChg chg="add mod">
          <ac:chgData name="柏甯 王" userId="0f0bba1811262e89" providerId="LiveId" clId="{14AD9E51-3FFC-4A51-80F4-C2ABEA6AE0CC}" dt="2024-08-17T17:32:26.291" v="5408" actId="1076"/>
          <ac:spMkLst>
            <pc:docMk/>
            <pc:sldMk cId="716019265" sldId="318"/>
            <ac:spMk id="2" creationId="{B9759338-A0A8-6403-C762-03AF50B354B5}"/>
          </ac:spMkLst>
        </pc:spChg>
        <pc:spChg chg="add del mod">
          <ac:chgData name="柏甯 王" userId="0f0bba1811262e89" providerId="LiveId" clId="{14AD9E51-3FFC-4A51-80F4-C2ABEA6AE0CC}" dt="2024-08-18T16:01:41.176" v="7025" actId="21"/>
          <ac:spMkLst>
            <pc:docMk/>
            <pc:sldMk cId="716019265" sldId="318"/>
            <ac:spMk id="3" creationId="{B7BBFD5C-E8B0-0584-FB9B-7505291DF57D}"/>
          </ac:spMkLst>
        </pc:spChg>
        <pc:spChg chg="mod">
          <ac:chgData name="柏甯 王" userId="0f0bba1811262e89" providerId="LiveId" clId="{14AD9E51-3FFC-4A51-80F4-C2ABEA6AE0CC}" dt="2024-08-15T14:31:00.990" v="70"/>
          <ac:spMkLst>
            <pc:docMk/>
            <pc:sldMk cId="716019265" sldId="318"/>
            <ac:spMk id="5" creationId="{F7EE8F52-B29F-6763-D77A-EB54A4DE41F9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7" creationId="{CD338213-EADC-14E5-7745-19171ADD9769}"/>
          </ac:spMkLst>
        </pc:spChg>
        <pc:spChg chg="add del mod">
          <ac:chgData name="柏甯 王" userId="0f0bba1811262e89" providerId="LiveId" clId="{14AD9E51-3FFC-4A51-80F4-C2ABEA6AE0CC}" dt="2024-08-17T17:26:42.318" v="5345" actId="478"/>
          <ac:spMkLst>
            <pc:docMk/>
            <pc:sldMk cId="716019265" sldId="318"/>
            <ac:spMk id="7" creationId="{F39EB894-EC52-30BB-0225-731471D4CAD5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26:27.276" v="5339" actId="1076"/>
          <ac:spMkLst>
            <pc:docMk/>
            <pc:sldMk cId="716019265" sldId="318"/>
            <ac:spMk id="9" creationId="{3FD0DB5D-12F6-5C9B-CE31-26E97639BD5E}"/>
          </ac:spMkLst>
        </pc:spChg>
        <pc:spChg chg="del">
          <ac:chgData name="柏甯 王" userId="0f0bba1811262e89" providerId="LiveId" clId="{14AD9E51-3FFC-4A51-80F4-C2ABEA6AE0CC}" dt="2024-08-16T17:33:04.965" v="2023" actId="478"/>
          <ac:spMkLst>
            <pc:docMk/>
            <pc:sldMk cId="716019265" sldId="318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26:23.569" v="5338" actId="1582"/>
          <ac:spMkLst>
            <pc:docMk/>
            <pc:sldMk cId="716019265" sldId="318"/>
            <ac:spMk id="10" creationId="{14D91213-73A8-2FC0-4FC8-559FD5DD5D20}"/>
          </ac:spMkLst>
        </pc:spChg>
        <pc:spChg chg="add mod">
          <ac:chgData name="柏甯 王" userId="0f0bba1811262e89" providerId="LiveId" clId="{14AD9E51-3FFC-4A51-80F4-C2ABEA6AE0CC}" dt="2024-08-17T17:27:42.139" v="5370" actId="1076"/>
          <ac:spMkLst>
            <pc:docMk/>
            <pc:sldMk cId="716019265" sldId="318"/>
            <ac:spMk id="15" creationId="{D2D59E9C-AFF3-7A8E-6A52-8767D62CA978}"/>
          </ac:spMkLst>
        </pc:spChg>
        <pc:spChg chg="add mod">
          <ac:chgData name="柏甯 王" userId="0f0bba1811262e89" providerId="LiveId" clId="{14AD9E51-3FFC-4A51-80F4-C2ABEA6AE0CC}" dt="2024-08-17T17:27:18.658" v="5358" actId="14100"/>
          <ac:spMkLst>
            <pc:docMk/>
            <pc:sldMk cId="716019265" sldId="318"/>
            <ac:spMk id="17" creationId="{9FDD7E40-15C0-F1D6-9432-BDB0C9D25900}"/>
          </ac:spMkLst>
        </pc:spChg>
        <pc:spChg chg="add mod">
          <ac:chgData name="柏甯 王" userId="0f0bba1811262e89" providerId="LiveId" clId="{14AD9E51-3FFC-4A51-80F4-C2ABEA6AE0CC}" dt="2024-08-17T17:28:21.674" v="5371"/>
          <ac:spMkLst>
            <pc:docMk/>
            <pc:sldMk cId="716019265" sldId="318"/>
            <ac:spMk id="19" creationId="{1887456A-BA0D-9F10-7881-015095F67101}"/>
          </ac:spMkLst>
        </pc:spChg>
        <pc:graphicFrameChg chg="add mod modGraphic">
          <ac:chgData name="柏甯 王" userId="0f0bba1811262e89" providerId="LiveId" clId="{14AD9E51-3FFC-4A51-80F4-C2ABEA6AE0CC}" dt="2024-08-17T17:24:56.324" v="5298" actId="207"/>
          <ac:graphicFrameMkLst>
            <pc:docMk/>
            <pc:sldMk cId="716019265" sldId="318"/>
            <ac:graphicFrameMk id="4" creationId="{E7AE7F5D-A7C7-0E52-D8A0-EA5301E2BDC7}"/>
          </ac:graphicFrameMkLst>
        </pc:graphicFrameChg>
        <pc:cxnChg chg="add del mod">
          <ac:chgData name="柏甯 王" userId="0f0bba1811262e89" providerId="LiveId" clId="{14AD9E51-3FFC-4A51-80F4-C2ABEA6AE0CC}" dt="2024-08-17T17:25:21.626" v="5319" actId="478"/>
          <ac:cxnSpMkLst>
            <pc:docMk/>
            <pc:sldMk cId="716019265" sldId="318"/>
            <ac:cxnSpMk id="6" creationId="{C1BCD4C4-AE66-3CD2-BB38-12583346CB8A}"/>
          </ac:cxnSpMkLst>
        </pc:cxnChg>
        <pc:cxnChg chg="add del mod">
          <ac:chgData name="柏甯 王" userId="0f0bba1811262e89" providerId="LiveId" clId="{14AD9E51-3FFC-4A51-80F4-C2ABEA6AE0CC}" dt="2024-08-17T17:25:24.081" v="5320" actId="478"/>
          <ac:cxnSpMkLst>
            <pc:docMk/>
            <pc:sldMk cId="716019265" sldId="318"/>
            <ac:cxnSpMk id="8" creationId="{8DD3C82B-BCAB-B226-950B-55D6A82A4EDE}"/>
          </ac:cxnSpMkLst>
        </pc:cxnChg>
        <pc:cxnChg chg="add del mod">
          <ac:chgData name="柏甯 王" userId="0f0bba1811262e89" providerId="LiveId" clId="{14AD9E51-3FFC-4A51-80F4-C2ABEA6AE0CC}" dt="2024-08-17T17:26:31.343" v="5341" actId="11529"/>
          <ac:cxnSpMkLst>
            <pc:docMk/>
            <pc:sldMk cId="716019265" sldId="318"/>
            <ac:cxnSpMk id="12" creationId="{22CF903A-644D-D4DB-622C-F4F05124080F}"/>
          </ac:cxnSpMkLst>
        </pc:cxnChg>
        <pc:cxnChg chg="add mod">
          <ac:chgData name="柏甯 王" userId="0f0bba1811262e89" providerId="LiveId" clId="{14AD9E51-3FFC-4A51-80F4-C2ABEA6AE0CC}" dt="2024-08-17T17:26:37.541" v="5344" actId="1582"/>
          <ac:cxnSpMkLst>
            <pc:docMk/>
            <pc:sldMk cId="716019265" sldId="318"/>
            <ac:cxnSpMk id="14" creationId="{7C3012DB-E53A-16D0-8789-E2129596BCA0}"/>
          </ac:cxnSpMkLst>
        </pc:cxnChg>
        <pc:cxnChg chg="add mod">
          <ac:chgData name="柏甯 王" userId="0f0bba1811262e89" providerId="LiveId" clId="{14AD9E51-3FFC-4A51-80F4-C2ABEA6AE0CC}" dt="2024-08-17T17:27:39.959" v="5369" actId="1076"/>
          <ac:cxnSpMkLst>
            <pc:docMk/>
            <pc:sldMk cId="716019265" sldId="318"/>
            <ac:cxnSpMk id="16" creationId="{900D0E8F-312C-3CCE-8075-3B783FF2BE3A}"/>
          </ac:cxnSpMkLst>
        </pc:cxnChg>
      </pc:sldChg>
      <pc:sldChg chg="addSp delSp modSp add mod">
        <pc:chgData name="柏甯 王" userId="0f0bba1811262e89" providerId="LiveId" clId="{14AD9E51-3FFC-4A51-80F4-C2ABEA6AE0CC}" dt="2024-08-18T16:01:34.788" v="7024" actId="478"/>
        <pc:sldMkLst>
          <pc:docMk/>
          <pc:sldMk cId="1586655900" sldId="319"/>
        </pc:sldMkLst>
        <pc:spChg chg="add mod">
          <ac:chgData name="柏甯 王" userId="0f0bba1811262e89" providerId="LiveId" clId="{14AD9E51-3FFC-4A51-80F4-C2ABEA6AE0CC}" dt="2024-08-17T17:39:45.458" v="5485" actId="1076"/>
          <ac:spMkLst>
            <pc:docMk/>
            <pc:sldMk cId="1586655900" sldId="319"/>
            <ac:spMk id="2" creationId="{0AE74617-8C88-A807-C3E0-D6BDE0E92D84}"/>
          </ac:spMkLst>
        </pc:spChg>
        <pc:spChg chg="add del mod">
          <ac:chgData name="柏甯 王" userId="0f0bba1811262e89" providerId="LiveId" clId="{14AD9E51-3FFC-4A51-80F4-C2ABEA6AE0CC}" dt="2024-08-18T16:01:34.788" v="7024" actId="478"/>
          <ac:spMkLst>
            <pc:docMk/>
            <pc:sldMk cId="1586655900" sldId="319"/>
            <ac:spMk id="3" creationId="{359867F9-F4CC-3D53-34BE-BE1413869712}"/>
          </ac:spMkLst>
        </pc:spChg>
        <pc:spChg chg="mod">
          <ac:chgData name="柏甯 王" userId="0f0bba1811262e89" providerId="LiveId" clId="{14AD9E51-3FFC-4A51-80F4-C2ABEA6AE0CC}" dt="2024-08-15T14:31:11.296" v="71"/>
          <ac:spMkLst>
            <pc:docMk/>
            <pc:sldMk cId="1586655900" sldId="319"/>
            <ac:spMk id="5" creationId="{F7EE8F52-B29F-6763-D77A-EB54A4DE41F9}"/>
          </ac:spMkLst>
        </pc:spChg>
        <pc:spChg chg="add mod">
          <ac:chgData name="柏甯 王" userId="0f0bba1811262e89" providerId="LiveId" clId="{14AD9E51-3FFC-4A51-80F4-C2ABEA6AE0CC}" dt="2024-08-17T17:24:28.322" v="5293"/>
          <ac:spMkLst>
            <pc:docMk/>
            <pc:sldMk cId="1586655900" sldId="319"/>
            <ac:spMk id="6" creationId="{66B8F9D8-34CF-4E01-262D-FB492FFD8E1D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6" creationId="{DC35E124-622E-62D3-D140-39E178AEDCC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7" creationId="{CD338213-EADC-14E5-7745-19171ADD9769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7" creationId="{D9AE326D-AEA2-9290-899A-BE0AEBD2EDBE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8" creationId="{7B67C104-33B4-16B5-1569-21EE4C6FD736}"/>
          </ac:spMkLst>
        </pc:spChg>
        <pc:spChg chg="add mod">
          <ac:chgData name="柏甯 王" userId="0f0bba1811262e89" providerId="LiveId" clId="{14AD9E51-3FFC-4A51-80F4-C2ABEA6AE0CC}" dt="2024-08-17T17:39:52.203" v="5486" actId="1076"/>
          <ac:spMkLst>
            <pc:docMk/>
            <pc:sldMk cId="1586655900" sldId="319"/>
            <ac:spMk id="8" creationId="{B6ABE8FA-6A93-F168-F79F-B3944C055712}"/>
          </ac:spMkLst>
        </pc:spChg>
        <pc:spChg chg="del">
          <ac:chgData name="柏甯 王" userId="0f0bba1811262e89" providerId="LiveId" clId="{14AD9E51-3FFC-4A51-80F4-C2ABEA6AE0CC}" dt="2024-08-16T17:36:54.153" v="2036" actId="478"/>
          <ac:spMkLst>
            <pc:docMk/>
            <pc:sldMk cId="1586655900" sldId="319"/>
            <ac:spMk id="9" creationId="{C313FF01-1334-ECFB-7D51-AFDF5C64458A}"/>
          </ac:spMkLst>
        </pc:spChg>
        <pc:spChg chg="add mod">
          <ac:chgData name="柏甯 王" userId="0f0bba1811262e89" providerId="LiveId" clId="{14AD9E51-3FFC-4A51-80F4-C2ABEA6AE0CC}" dt="2024-08-17T17:40:10.097" v="5502"/>
          <ac:spMkLst>
            <pc:docMk/>
            <pc:sldMk cId="1586655900" sldId="319"/>
            <ac:spMk id="9" creationId="{CB61D43F-74EB-0CCA-A8A9-5EECC35BE89E}"/>
          </ac:spMkLst>
        </pc:spChg>
        <pc:spChg chg="add mod">
          <ac:chgData name="柏甯 王" userId="0f0bba1811262e89" providerId="LiveId" clId="{14AD9E51-3FFC-4A51-80F4-C2ABEA6AE0CC}" dt="2024-08-17T17:40:05.091" v="5498" actId="20577"/>
          <ac:spMkLst>
            <pc:docMk/>
            <pc:sldMk cId="1586655900" sldId="319"/>
            <ac:spMk id="10" creationId="{3AA4CD9A-1473-36CD-F928-AB1BEF3244D6}"/>
          </ac:spMkLst>
        </pc:spChg>
        <pc:cxnChg chg="add mod">
          <ac:chgData name="柏甯 王" userId="0f0bba1811262e89" providerId="LiveId" clId="{14AD9E51-3FFC-4A51-80F4-C2ABEA6AE0CC}" dt="2024-08-17T17:24:28.322" v="5293"/>
          <ac:cxnSpMkLst>
            <pc:docMk/>
            <pc:sldMk cId="1586655900" sldId="319"/>
            <ac:cxnSpMk id="4" creationId="{810AA3FB-0C27-1500-07CC-870614EC91F3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7T09:47:16.411" v="2768" actId="1076"/>
        <pc:sldMkLst>
          <pc:docMk/>
          <pc:sldMk cId="3635323720" sldId="320"/>
        </pc:sldMkLst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2" creationId="{2BCA8AE9-A2FF-3794-0C14-54CA1FF079E6}"/>
          </ac:spMkLst>
        </pc:spChg>
        <pc:spChg chg="add del mod">
          <ac:chgData name="柏甯 王" userId="0f0bba1811262e89" providerId="LiveId" clId="{14AD9E51-3FFC-4A51-80F4-C2ABEA6AE0CC}" dt="2024-08-16T15:48:15.765" v="1392" actId="478"/>
          <ac:spMkLst>
            <pc:docMk/>
            <pc:sldMk cId="3635323720" sldId="320"/>
            <ac:spMk id="2" creationId="{55E742E5-FA26-BF98-204E-723BA6DEAB7B}"/>
          </ac:spMkLst>
        </pc:spChg>
        <pc:spChg chg="add mod">
          <ac:chgData name="柏甯 王" userId="0f0bba1811262e89" providerId="LiveId" clId="{14AD9E51-3FFC-4A51-80F4-C2ABEA6AE0CC}" dt="2024-08-17T09:47:13.660" v="2767" actId="1076"/>
          <ac:spMkLst>
            <pc:docMk/>
            <pc:sldMk cId="3635323720" sldId="320"/>
            <ac:spMk id="2" creationId="{71C018F9-D44E-3401-5E2E-4184F76978AE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3" creationId="{AFEE1255-64DF-E228-7E9D-44803FE98787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4" creationId="{FD6918C5-4CC9-8D19-6ECC-D9D2281AF9CB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5" creationId="{AB4E54B1-D6D6-878E-62FC-96A37FA6DF30}"/>
          </ac:spMkLst>
        </pc:spChg>
        <pc:spChg chg="del">
          <ac:chgData name="柏甯 王" userId="0f0bba1811262e89" providerId="LiveId" clId="{14AD9E51-3FFC-4A51-80F4-C2ABEA6AE0CC}" dt="2024-08-15T14:35:05.208" v="73" actId="700"/>
          <ac:spMkLst>
            <pc:docMk/>
            <pc:sldMk cId="3635323720" sldId="320"/>
            <ac:spMk id="6" creationId="{8A90D555-CEF7-12BB-A431-CC82FCBB5B00}"/>
          </ac:spMkLst>
        </pc:spChg>
        <pc:spChg chg="add mod">
          <ac:chgData name="柏甯 王" userId="0f0bba1811262e89" providerId="LiveId" clId="{14AD9E51-3FFC-4A51-80F4-C2ABEA6AE0CC}" dt="2024-08-17T09:47:16.411" v="2768" actId="1076"/>
          <ac:spMkLst>
            <pc:docMk/>
            <pc:sldMk cId="3635323720" sldId="320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09:04.932" v="226" actId="478"/>
          <ac:picMkLst>
            <pc:docMk/>
            <pc:sldMk cId="3635323720" sldId="320"/>
            <ac:picMk id="9" creationId="{C88BC06E-7CF6-1CB1-D00F-2E77FC705090}"/>
          </ac:picMkLst>
        </pc:picChg>
      </pc:sldChg>
      <pc:sldChg chg="modSp add del mod">
        <pc:chgData name="柏甯 王" userId="0f0bba1811262e89" providerId="LiveId" clId="{14AD9E51-3FFC-4A51-80F4-C2ABEA6AE0CC}" dt="2024-08-15T15:35:22.881" v="314" actId="47"/>
        <pc:sldMkLst>
          <pc:docMk/>
          <pc:sldMk cId="971383942" sldId="321"/>
        </pc:sldMkLst>
        <pc:spChg chg="mod">
          <ac:chgData name="柏甯 王" userId="0f0bba1811262e89" providerId="LiveId" clId="{14AD9E51-3FFC-4A51-80F4-C2ABEA6AE0CC}" dt="2024-08-15T15:24:43.039" v="236" actId="207"/>
          <ac:spMkLst>
            <pc:docMk/>
            <pc:sldMk cId="971383942" sldId="321"/>
            <ac:spMk id="7" creationId="{D92C063C-4F09-5C3D-6579-7E64BB14D6B1}"/>
          </ac:spMkLst>
        </pc:spChg>
      </pc:sldChg>
      <pc:sldChg chg="addSp delSp modSp add mod ord">
        <pc:chgData name="柏甯 王" userId="0f0bba1811262e89" providerId="LiveId" clId="{14AD9E51-3FFC-4A51-80F4-C2ABEA6AE0CC}" dt="2024-08-17T15:45:26.330" v="4054"/>
        <pc:sldMkLst>
          <pc:docMk/>
          <pc:sldMk cId="478630906" sldId="322"/>
        </pc:sldMkLst>
        <pc:spChg chg="add del mod">
          <ac:chgData name="柏甯 王" userId="0f0bba1811262e89" providerId="LiveId" clId="{14AD9E51-3FFC-4A51-80F4-C2ABEA6AE0CC}" dt="2024-08-16T14:53:44.733" v="888" actId="478"/>
          <ac:spMkLst>
            <pc:docMk/>
            <pc:sldMk cId="478630906" sldId="322"/>
            <ac:spMk id="2" creationId="{A2478500-81C3-B2BF-B35D-B71B6C5353C1}"/>
          </ac:spMkLst>
        </pc:spChg>
        <pc:spChg chg="add mod">
          <ac:chgData name="柏甯 王" userId="0f0bba1811262e89" providerId="LiveId" clId="{14AD9E51-3FFC-4A51-80F4-C2ABEA6AE0CC}" dt="2024-08-17T15:45:26.330" v="4054"/>
          <ac:spMkLst>
            <pc:docMk/>
            <pc:sldMk cId="478630906" sldId="322"/>
            <ac:spMk id="2" creationId="{EAEBE6BC-302F-2B11-F48F-2BE69808758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3" creationId="{F480DD06-1C2B-9813-9253-0ECA91EB3DE7}"/>
          </ac:spMkLst>
        </pc:spChg>
        <pc:spChg chg="add del mod">
          <ac:chgData name="柏甯 王" userId="0f0bba1811262e89" providerId="LiveId" clId="{14AD9E51-3FFC-4A51-80F4-C2ABEA6AE0CC}" dt="2024-08-16T15:23:35.608" v="1258" actId="21"/>
          <ac:spMkLst>
            <pc:docMk/>
            <pc:sldMk cId="478630906" sldId="322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6T15:23:22.795" v="1254" actId="478"/>
          <ac:spMkLst>
            <pc:docMk/>
            <pc:sldMk cId="478630906" sldId="322"/>
            <ac:spMk id="5" creationId="{0F34602A-2ED8-A843-3EC6-22DFA31A5C9E}"/>
          </ac:spMkLst>
        </pc:spChg>
        <pc:spChg chg="add del mod">
          <ac:chgData name="柏甯 王" userId="0f0bba1811262e89" providerId="LiveId" clId="{14AD9E51-3FFC-4A51-80F4-C2ABEA6AE0CC}" dt="2024-08-16T15:23:17.514" v="1251" actId="478"/>
          <ac:spMkLst>
            <pc:docMk/>
            <pc:sldMk cId="478630906" sldId="322"/>
            <ac:spMk id="6" creationId="{7345C40E-8CA5-C5A9-F17A-464C50415F92}"/>
          </ac:spMkLst>
        </pc:spChg>
        <pc:spChg chg="mod">
          <ac:chgData name="柏甯 王" userId="0f0bba1811262e89" providerId="LiveId" clId="{14AD9E51-3FFC-4A51-80F4-C2ABEA6AE0CC}" dt="2024-08-17T15:45:12.515" v="4023" actId="1076"/>
          <ac:spMkLst>
            <pc:docMk/>
            <pc:sldMk cId="478630906" sldId="322"/>
            <ac:spMk id="7" creationId="{D92C063C-4F09-5C3D-6579-7E64BB14D6B1}"/>
          </ac:spMkLst>
        </pc:spChg>
        <pc:picChg chg="add del mod">
          <ac:chgData name="柏甯 王" userId="0f0bba1811262e89" providerId="LiveId" clId="{14AD9E51-3FFC-4A51-80F4-C2ABEA6AE0CC}" dt="2024-08-15T15:33:14.422" v="288" actId="478"/>
          <ac:picMkLst>
            <pc:docMk/>
            <pc:sldMk cId="478630906" sldId="322"/>
            <ac:picMk id="3" creationId="{57657B2D-4D8A-356C-3BB9-C9FA22271B31}"/>
          </ac:picMkLst>
        </pc:picChg>
      </pc:sldChg>
      <pc:sldChg chg="addSp delSp modSp new mod">
        <pc:chgData name="柏甯 王" userId="0f0bba1811262e89" providerId="LiveId" clId="{14AD9E51-3FFC-4A51-80F4-C2ABEA6AE0CC}" dt="2024-08-17T16:15:25.558" v="4510"/>
        <pc:sldMkLst>
          <pc:docMk/>
          <pc:sldMk cId="1347349729" sldId="323"/>
        </pc:sldMkLst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2" creationId="{C7DBB8B7-858C-322C-A749-3B2FF5297F50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3" creationId="{122BD6E5-8F3D-A3A6-1F70-AFE043EB5263}"/>
          </ac:spMkLst>
        </pc:spChg>
        <pc:spChg chg="mod">
          <ac:chgData name="柏甯 王" userId="0f0bba1811262e89" providerId="LiveId" clId="{14AD9E51-3FFC-4A51-80F4-C2ABEA6AE0CC}" dt="2024-08-17T15:43:36.620" v="4011"/>
          <ac:spMkLst>
            <pc:docMk/>
            <pc:sldMk cId="1347349729" sldId="323"/>
            <ac:spMk id="4" creationId="{E14EEE9D-ADB4-16CE-5CC4-2F30731D83C0}"/>
          </ac:spMkLst>
        </pc:spChg>
        <pc:spChg chg="add mod">
          <ac:chgData name="柏甯 王" userId="0f0bba1811262e89" providerId="LiveId" clId="{14AD9E51-3FFC-4A51-80F4-C2ABEA6AE0CC}" dt="2024-08-17T09:31:09.469" v="2632" actId="14100"/>
          <ac:spMkLst>
            <pc:docMk/>
            <pc:sldMk cId="1347349729" sldId="323"/>
            <ac:spMk id="5" creationId="{01AD2BB0-06CA-0C5E-6D75-DC09A650193B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5" creationId="{500EF207-3803-F29C-296A-1F8BFAB6864F}"/>
          </ac:spMkLst>
        </pc:spChg>
        <pc:spChg chg="add mod">
          <ac:chgData name="柏甯 王" userId="0f0bba1811262e89" providerId="LiveId" clId="{14AD9E51-3FFC-4A51-80F4-C2ABEA6AE0CC}" dt="2024-08-17T09:30:08.620" v="2621" actId="1582"/>
          <ac:spMkLst>
            <pc:docMk/>
            <pc:sldMk cId="1347349729" sldId="323"/>
            <ac:spMk id="6" creationId="{54C38E87-9F19-D236-037F-C86D14C9FEF8}"/>
          </ac:spMkLst>
        </pc:spChg>
        <pc:spChg chg="del">
          <ac:chgData name="柏甯 王" userId="0f0bba1811262e89" providerId="LiveId" clId="{14AD9E51-3FFC-4A51-80F4-C2ABEA6AE0CC}" dt="2024-08-16T15:30:23.862" v="1364" actId="478"/>
          <ac:spMkLst>
            <pc:docMk/>
            <pc:sldMk cId="1347349729" sldId="323"/>
            <ac:spMk id="6" creationId="{63040BD2-6336-8C4F-B6F9-D6F77F7781AB}"/>
          </ac:spMkLst>
        </pc:spChg>
        <pc:spChg chg="add mod">
          <ac:chgData name="柏甯 王" userId="0f0bba1811262e89" providerId="LiveId" clId="{14AD9E51-3FFC-4A51-80F4-C2ABEA6AE0CC}" dt="2024-08-17T16:15:25.558" v="4510"/>
          <ac:spMkLst>
            <pc:docMk/>
            <pc:sldMk cId="1347349729" sldId="323"/>
            <ac:spMk id="7" creationId="{323E7E60-B864-2A24-BA6A-7220CDEE81A9}"/>
          </ac:spMkLst>
        </pc:spChg>
        <pc:spChg chg="add del mod">
          <ac:chgData name="柏甯 王" userId="0f0bba1811262e89" providerId="LiveId" clId="{14AD9E51-3FFC-4A51-80F4-C2ABEA6AE0CC}" dt="2024-08-17T09:18:00.223" v="2588" actId="478"/>
          <ac:spMkLst>
            <pc:docMk/>
            <pc:sldMk cId="1347349729" sldId="323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09:30:24.973" v="2624" actId="14100"/>
          <ac:spMkLst>
            <pc:docMk/>
            <pc:sldMk cId="1347349729" sldId="323"/>
            <ac:spMk id="11" creationId="{BAA05F88-2B64-86B7-BD51-44BABD5CCE3B}"/>
          </ac:spMkLst>
        </pc:spChg>
        <pc:spChg chg="add mod">
          <ac:chgData name="柏甯 王" userId="0f0bba1811262e89" providerId="LiveId" clId="{14AD9E51-3FFC-4A51-80F4-C2ABEA6AE0CC}" dt="2024-08-17T09:31:26.648" v="2636" actId="14100"/>
          <ac:spMkLst>
            <pc:docMk/>
            <pc:sldMk cId="1347349729" sldId="323"/>
            <ac:spMk id="13" creationId="{67BC4AFA-2F71-D547-F72E-9AF889E2D263}"/>
          </ac:spMkLst>
        </pc:spChg>
        <pc:spChg chg="add mod ord">
          <ac:chgData name="柏甯 王" userId="0f0bba1811262e89" providerId="LiveId" clId="{14AD9E51-3FFC-4A51-80F4-C2ABEA6AE0CC}" dt="2024-08-17T09:31:50.364" v="2641" actId="167"/>
          <ac:spMkLst>
            <pc:docMk/>
            <pc:sldMk cId="1347349729" sldId="323"/>
            <ac:spMk id="14" creationId="{F5618110-7360-AB54-1C92-C9945E5E6011}"/>
          </ac:spMkLst>
        </pc:spChg>
        <pc:spChg chg="add mod">
          <ac:chgData name="柏甯 王" userId="0f0bba1811262e89" providerId="LiveId" clId="{14AD9E51-3FFC-4A51-80F4-C2ABEA6AE0CC}" dt="2024-08-17T09:32:22.095" v="2651" actId="207"/>
          <ac:spMkLst>
            <pc:docMk/>
            <pc:sldMk cId="1347349729" sldId="323"/>
            <ac:spMk id="16" creationId="{F184DD58-4AFE-FF54-1B8E-F67F8D00C731}"/>
          </ac:spMkLst>
        </pc:spChg>
        <pc:spChg chg="add mod ord">
          <ac:chgData name="柏甯 王" userId="0f0bba1811262e89" providerId="LiveId" clId="{14AD9E51-3FFC-4A51-80F4-C2ABEA6AE0CC}" dt="2024-08-17T09:32:56.708" v="2660" actId="14100"/>
          <ac:spMkLst>
            <pc:docMk/>
            <pc:sldMk cId="1347349729" sldId="323"/>
            <ac:spMk id="17" creationId="{DEDAEF60-021D-4649-F09F-AE905651F711}"/>
          </ac:spMkLst>
        </pc:spChg>
        <pc:spChg chg="add mod">
          <ac:chgData name="柏甯 王" userId="0f0bba1811262e89" providerId="LiveId" clId="{14AD9E51-3FFC-4A51-80F4-C2ABEA6AE0CC}" dt="2024-08-17T09:33:28.029" v="2696" actId="207"/>
          <ac:spMkLst>
            <pc:docMk/>
            <pc:sldMk cId="1347349729" sldId="323"/>
            <ac:spMk id="19" creationId="{0DE1DD72-0EB0-C4A0-4234-3683F66062E4}"/>
          </ac:spMkLst>
        </pc:spChg>
        <pc:picChg chg="add mod ord">
          <ac:chgData name="柏甯 王" userId="0f0bba1811262e89" providerId="LiveId" clId="{14AD9E51-3FFC-4A51-80F4-C2ABEA6AE0CC}" dt="2024-08-17T09:32:47.780" v="2658" actId="167"/>
          <ac:picMkLst>
            <pc:docMk/>
            <pc:sldMk cId="1347349729" sldId="323"/>
            <ac:picMk id="3" creationId="{29698829-74E9-9B7B-A106-4DF1EF0E99C7}"/>
          </ac:picMkLst>
        </pc:picChg>
        <pc:picChg chg="add del">
          <ac:chgData name="柏甯 王" userId="0f0bba1811262e89" providerId="LiveId" clId="{14AD9E51-3FFC-4A51-80F4-C2ABEA6AE0CC}" dt="2024-08-16T15:30:19.554" v="1363" actId="478"/>
          <ac:picMkLst>
            <pc:docMk/>
            <pc:sldMk cId="1347349729" sldId="323"/>
            <ac:picMk id="8" creationId="{19559D9E-EE04-7C27-0BCE-DE520A70D354}"/>
          </ac:picMkLst>
        </pc:picChg>
        <pc:cxnChg chg="add mod">
          <ac:chgData name="柏甯 王" userId="0f0bba1811262e89" providerId="LiveId" clId="{14AD9E51-3FFC-4A51-80F4-C2ABEA6AE0CC}" dt="2024-08-17T09:30:04.899" v="2620" actId="1582"/>
          <ac:cxnSpMkLst>
            <pc:docMk/>
            <pc:sldMk cId="1347349729" sldId="323"/>
            <ac:cxnSpMk id="10" creationId="{2BB00E98-032A-0AE5-E3E4-636DB4E77EB6}"/>
          </ac:cxnSpMkLst>
        </pc:cxnChg>
        <pc:cxnChg chg="add mod">
          <ac:chgData name="柏甯 王" userId="0f0bba1811262e89" providerId="LiveId" clId="{14AD9E51-3FFC-4A51-80F4-C2ABEA6AE0CC}" dt="2024-08-17T09:31:00.908" v="2628" actId="1076"/>
          <ac:cxnSpMkLst>
            <pc:docMk/>
            <pc:sldMk cId="1347349729" sldId="323"/>
            <ac:cxnSpMk id="12" creationId="{3129DB66-62B7-8906-9B92-72753E36B7CD}"/>
          </ac:cxnSpMkLst>
        </pc:cxnChg>
        <pc:cxnChg chg="add mod">
          <ac:chgData name="柏甯 王" userId="0f0bba1811262e89" providerId="LiveId" clId="{14AD9E51-3FFC-4A51-80F4-C2ABEA6AE0CC}" dt="2024-08-17T09:32:02.132" v="2645" actId="208"/>
          <ac:cxnSpMkLst>
            <pc:docMk/>
            <pc:sldMk cId="1347349729" sldId="323"/>
            <ac:cxnSpMk id="15" creationId="{2BC0C3D3-DF91-2ED5-0013-726A1EB14040}"/>
          </ac:cxnSpMkLst>
        </pc:cxnChg>
        <pc:cxnChg chg="add mod">
          <ac:chgData name="柏甯 王" userId="0f0bba1811262e89" providerId="LiveId" clId="{14AD9E51-3FFC-4A51-80F4-C2ABEA6AE0CC}" dt="2024-08-17T09:33:02.798" v="2663" actId="208"/>
          <ac:cxnSpMkLst>
            <pc:docMk/>
            <pc:sldMk cId="1347349729" sldId="323"/>
            <ac:cxnSpMk id="18" creationId="{25BF1BB3-E7B1-4D6D-2CB8-FE0651153B99}"/>
          </ac:cxnSpMkLst>
        </pc:cxnChg>
      </pc:sldChg>
      <pc:sldChg chg="addSp delSp modSp add mod">
        <pc:chgData name="柏甯 王" userId="0f0bba1811262e89" providerId="LiveId" clId="{14AD9E51-3FFC-4A51-80F4-C2ABEA6AE0CC}" dt="2024-08-17T10:26:07.262" v="3525" actId="20577"/>
        <pc:sldMkLst>
          <pc:docMk/>
          <pc:sldMk cId="2472202667" sldId="324"/>
        </pc:sldMkLst>
        <pc:spChg chg="add del mod">
          <ac:chgData name="柏甯 王" userId="0f0bba1811262e89" providerId="LiveId" clId="{14AD9E51-3FFC-4A51-80F4-C2ABEA6AE0CC}" dt="2024-08-16T15:31:38.724" v="1372" actId="478"/>
          <ac:spMkLst>
            <pc:docMk/>
            <pc:sldMk cId="2472202667" sldId="324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09:00:55.653" v="2505" actId="1076"/>
          <ac:spMkLst>
            <pc:docMk/>
            <pc:sldMk cId="2472202667" sldId="324"/>
            <ac:spMk id="2" creationId="{5EBC92BB-0386-163D-B846-04E5F954F005}"/>
          </ac:spMkLst>
        </pc:spChg>
        <pc:spChg chg="add mod">
          <ac:chgData name="柏甯 王" userId="0f0bba1811262e89" providerId="LiveId" clId="{14AD9E51-3FFC-4A51-80F4-C2ABEA6AE0CC}" dt="2024-08-17T10:26:07.262" v="3525" actId="20577"/>
          <ac:spMkLst>
            <pc:docMk/>
            <pc:sldMk cId="2472202667" sldId="324"/>
            <ac:spMk id="3" creationId="{28A99F08-9331-F20E-C1CB-4B2D3F87DE14}"/>
          </ac:spMkLst>
        </pc:spChg>
        <pc:spChg chg="add del mod">
          <ac:chgData name="柏甯 王" userId="0f0bba1811262e89" providerId="LiveId" clId="{14AD9E51-3FFC-4A51-80F4-C2ABEA6AE0CC}" dt="2024-08-16T15:31:52.869" v="1377" actId="478"/>
          <ac:spMkLst>
            <pc:docMk/>
            <pc:sldMk cId="2472202667" sldId="324"/>
            <ac:spMk id="3" creationId="{62406E46-C074-1B71-9023-455D79BA8027}"/>
          </ac:spMkLst>
        </pc:spChg>
        <pc:spChg chg="add del mod">
          <ac:chgData name="柏甯 王" userId="0f0bba1811262e89" providerId="LiveId" clId="{14AD9E51-3FFC-4A51-80F4-C2ABEA6AE0CC}" dt="2024-08-16T15:32:01.867" v="1382" actId="478"/>
          <ac:spMkLst>
            <pc:docMk/>
            <pc:sldMk cId="2472202667" sldId="324"/>
            <ac:spMk id="4" creationId="{592754A5-F9BE-F568-726A-2538311DC76E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4" creationId="{ED4D3AD1-73B2-7181-76DD-E1F39E7D22DD}"/>
          </ac:spMkLst>
        </pc:spChg>
        <pc:spChg chg="add mod">
          <ac:chgData name="柏甯 王" userId="0f0bba1811262e89" providerId="LiveId" clId="{14AD9E51-3FFC-4A51-80F4-C2ABEA6AE0CC}" dt="2024-08-17T10:25:56.115" v="3511" actId="1076"/>
          <ac:spMkLst>
            <pc:docMk/>
            <pc:sldMk cId="2472202667" sldId="324"/>
            <ac:spMk id="5" creationId="{F5D200A1-7F2B-70C3-C842-08E368638480}"/>
          </ac:spMkLst>
        </pc:spChg>
        <pc:spChg chg="del mod">
          <ac:chgData name="柏甯 王" userId="0f0bba1811262e89" providerId="LiveId" clId="{14AD9E51-3FFC-4A51-80F4-C2ABEA6AE0CC}" dt="2024-08-16T09:48:00.037" v="377" actId="478"/>
          <ac:spMkLst>
            <pc:docMk/>
            <pc:sldMk cId="2472202667" sldId="324"/>
            <ac:spMk id="7" creationId="{D92C063C-4F09-5C3D-6579-7E64BB14D6B1}"/>
          </ac:spMkLst>
        </pc:spChg>
      </pc:sldChg>
      <pc:sldChg chg="addSp delSp modSp add mod">
        <pc:chgData name="柏甯 王" userId="0f0bba1811262e89" providerId="LiveId" clId="{14AD9E51-3FFC-4A51-80F4-C2ABEA6AE0CC}" dt="2024-08-17T15:43:15.941" v="4010"/>
        <pc:sldMkLst>
          <pc:docMk/>
          <pc:sldMk cId="723916663" sldId="325"/>
        </pc:sldMkLst>
        <pc:spChg chg="del mod">
          <ac:chgData name="柏甯 王" userId="0f0bba1811262e89" providerId="LiveId" clId="{14AD9E51-3FFC-4A51-80F4-C2ABEA6AE0CC}" dt="2024-08-16T15:29:42.219" v="1358" actId="21"/>
          <ac:spMkLst>
            <pc:docMk/>
            <pc:sldMk cId="723916663" sldId="325"/>
            <ac:spMk id="2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5:43:15.941" v="4010"/>
          <ac:spMkLst>
            <pc:docMk/>
            <pc:sldMk cId="723916663" sldId="325"/>
            <ac:spMk id="2" creationId="{60552F13-1053-CBD3-A2FE-0EA286C5E19D}"/>
          </ac:spMkLst>
        </pc:spChg>
        <pc:spChg chg="add del mod">
          <ac:chgData name="柏甯 王" userId="0f0bba1811262e89" providerId="LiveId" clId="{14AD9E51-3FFC-4A51-80F4-C2ABEA6AE0CC}" dt="2024-08-16T15:14:55.561" v="1121" actId="478"/>
          <ac:spMkLst>
            <pc:docMk/>
            <pc:sldMk cId="723916663" sldId="325"/>
            <ac:spMk id="3" creationId="{1E3DACA5-AC73-7042-05A4-95ECE24DEFAA}"/>
          </ac:spMkLst>
        </pc:spChg>
        <pc:spChg chg="del mod">
          <ac:chgData name="柏甯 王" userId="0f0bba1811262e89" providerId="LiveId" clId="{14AD9E51-3FFC-4A51-80F4-C2ABEA6AE0CC}" dt="2024-08-16T10:30:30.805" v="535" actId="478"/>
          <ac:spMkLst>
            <pc:docMk/>
            <pc:sldMk cId="723916663" sldId="325"/>
            <ac:spMk id="3" creationId="{62406E46-C074-1B71-9023-455D79BA8027}"/>
          </ac:spMkLst>
        </pc:spChg>
        <pc:spChg chg="mod">
          <ac:chgData name="柏甯 王" userId="0f0bba1811262e89" providerId="LiveId" clId="{14AD9E51-3FFC-4A51-80F4-C2ABEA6AE0CC}" dt="2024-08-17T15:43:05.636" v="4008" actId="14100"/>
          <ac:spMkLst>
            <pc:docMk/>
            <pc:sldMk cId="723916663" sldId="325"/>
            <ac:spMk id="4" creationId="{592754A5-F9BE-F568-726A-2538311DC76E}"/>
          </ac:spMkLst>
        </pc:spChg>
        <pc:spChg chg="del mod">
          <ac:chgData name="柏甯 王" userId="0f0bba1811262e89" providerId="LiveId" clId="{14AD9E51-3FFC-4A51-80F4-C2ABEA6AE0CC}" dt="2024-08-16T10:30:31.532" v="536" actId="478"/>
          <ac:spMkLst>
            <pc:docMk/>
            <pc:sldMk cId="723916663" sldId="325"/>
            <ac:spMk id="5" creationId="{F5D200A1-7F2B-70C3-C842-08E368638480}"/>
          </ac:spMkLst>
        </pc:spChg>
        <pc:spChg chg="add del mod">
          <ac:chgData name="柏甯 王" userId="0f0bba1811262e89" providerId="LiveId" clId="{14AD9E51-3FFC-4A51-80F4-C2ABEA6AE0CC}" dt="2024-08-16T15:12:58.812" v="1104" actId="21"/>
          <ac:spMkLst>
            <pc:docMk/>
            <pc:sldMk cId="723916663" sldId="325"/>
            <ac:spMk id="6" creationId="{AA056D12-7B11-905F-A4A3-661986FE9735}"/>
          </ac:spMkLst>
        </pc:spChg>
      </pc:sldChg>
      <pc:sldChg chg="addSp delSp modSp add mod">
        <pc:chgData name="柏甯 王" userId="0f0bba1811262e89" providerId="LiveId" clId="{14AD9E51-3FFC-4A51-80F4-C2ABEA6AE0CC}" dt="2024-08-17T15:45:47.232" v="4066" actId="20577"/>
        <pc:sldMkLst>
          <pc:docMk/>
          <pc:sldMk cId="2074317775" sldId="326"/>
        </pc:sldMkLst>
        <pc:spChg chg="add mod">
          <ac:chgData name="柏甯 王" userId="0f0bba1811262e89" providerId="LiveId" clId="{14AD9E51-3FFC-4A51-80F4-C2ABEA6AE0CC}" dt="2024-08-17T15:45:47.232" v="4066" actId="20577"/>
          <ac:spMkLst>
            <pc:docMk/>
            <pc:sldMk cId="2074317775" sldId="326"/>
            <ac:spMk id="2" creationId="{88C17658-7C39-001E-068C-CC8C60376E70}"/>
          </ac:spMkLst>
        </pc:spChg>
        <pc:spChg chg="del mod">
          <ac:chgData name="柏甯 王" userId="0f0bba1811262e89" providerId="LiveId" clId="{14AD9E51-3FFC-4A51-80F4-C2ABEA6AE0CC}" dt="2024-08-16T14:47:01.293" v="851" actId="478"/>
          <ac:spMkLst>
            <pc:docMk/>
            <pc:sldMk cId="2074317775" sldId="326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5:35.149" v="4056" actId="14100"/>
          <ac:spMkLst>
            <pc:docMk/>
            <pc:sldMk cId="2074317775" sldId="326"/>
            <ac:spMk id="4" creationId="{54EB7B3B-F3DE-CE56-8651-0CE2A617F9F7}"/>
          </ac:spMkLst>
        </pc:spChg>
        <pc:spChg chg="add del mod">
          <ac:chgData name="柏甯 王" userId="0f0bba1811262e89" providerId="LiveId" clId="{14AD9E51-3FFC-4A51-80F4-C2ABEA6AE0CC}" dt="2024-08-16T15:25:12.601" v="1290" actId="478"/>
          <ac:spMkLst>
            <pc:docMk/>
            <pc:sldMk cId="2074317775" sldId="326"/>
            <ac:spMk id="5" creationId="{87057686-7B78-4BE1-591C-DF510185B3BF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6" creationId="{B2913894-C3AD-1AC7-3B09-D30437D1E292}"/>
          </ac:spMkLst>
        </pc:spChg>
        <pc:spChg chg="del mod">
          <ac:chgData name="柏甯 王" userId="0f0bba1811262e89" providerId="LiveId" clId="{14AD9E51-3FFC-4A51-80F4-C2ABEA6AE0CC}" dt="2024-08-16T15:25:56.943" v="1305" actId="478"/>
          <ac:spMkLst>
            <pc:docMk/>
            <pc:sldMk cId="2074317775" sldId="326"/>
            <ac:spMk id="7" creationId="{D92C063C-4F09-5C3D-6579-7E64BB14D6B1}"/>
          </ac:spMkLst>
        </pc:spChg>
        <pc:spChg chg="add del mod">
          <ac:chgData name="柏甯 王" userId="0f0bba1811262e89" providerId="LiveId" clId="{14AD9E51-3FFC-4A51-80F4-C2ABEA6AE0CC}" dt="2024-08-16T15:24:01.965" v="1264" actId="21"/>
          <ac:spMkLst>
            <pc:docMk/>
            <pc:sldMk cId="2074317775" sldId="326"/>
            <ac:spMk id="8" creationId="{B543A46C-3A29-FE87-3AAC-74B42CBC5255}"/>
          </ac:spMkLst>
        </pc:spChg>
      </pc:sldChg>
      <pc:sldChg chg="addSp delSp modSp add mod ord">
        <pc:chgData name="柏甯 王" userId="0f0bba1811262e89" providerId="LiveId" clId="{14AD9E51-3FFC-4A51-80F4-C2ABEA6AE0CC}" dt="2024-08-17T15:46:13.528" v="4068"/>
        <pc:sldMkLst>
          <pc:docMk/>
          <pc:sldMk cId="610059086" sldId="327"/>
        </pc:sldMkLst>
        <pc:spChg chg="add mod">
          <ac:chgData name="柏甯 王" userId="0f0bba1811262e89" providerId="LiveId" clId="{14AD9E51-3FFC-4A51-80F4-C2ABEA6AE0CC}" dt="2024-08-17T15:46:13.528" v="4068"/>
          <ac:spMkLst>
            <pc:docMk/>
            <pc:sldMk cId="610059086" sldId="327"/>
            <ac:spMk id="2" creationId="{8B20B06F-3893-0BC1-38E5-8AF437F6B3B7}"/>
          </ac:spMkLst>
        </pc:spChg>
        <pc:spChg chg="del mod">
          <ac:chgData name="柏甯 王" userId="0f0bba1811262e89" providerId="LiveId" clId="{14AD9E51-3FFC-4A51-80F4-C2ABEA6AE0CC}" dt="2024-08-16T15:20:07.817" v="1161" actId="478"/>
          <ac:spMkLst>
            <pc:docMk/>
            <pc:sldMk cId="610059086" sldId="327"/>
            <ac:spMk id="2" creationId="{A2478500-81C3-B2BF-B35D-B71B6C5353C1}"/>
          </ac:spMkLst>
        </pc:spChg>
        <pc:spChg chg="del mod">
          <ac:chgData name="柏甯 王" userId="0f0bba1811262e89" providerId="LiveId" clId="{14AD9E51-3FFC-4A51-80F4-C2ABEA6AE0CC}" dt="2024-08-16T15:22:43.144" v="1247" actId="21"/>
          <ac:spMkLst>
            <pc:docMk/>
            <pc:sldMk cId="610059086" sldId="32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6T15:28:36.190" v="1339" actId="207"/>
          <ac:spMkLst>
            <pc:docMk/>
            <pc:sldMk cId="610059086" sldId="327"/>
            <ac:spMk id="7" creationId="{D92C063C-4F09-5C3D-6579-7E64BB14D6B1}"/>
          </ac:spMkLst>
        </pc:spChg>
      </pc:sldChg>
      <pc:sldChg chg="addSp modSp new mod modClrScheme chgLayout">
        <pc:chgData name="柏甯 王" userId="0f0bba1811262e89" providerId="LiveId" clId="{14AD9E51-3FFC-4A51-80F4-C2ABEA6AE0CC}" dt="2024-08-17T15:44:57.540" v="4020" actId="1076"/>
        <pc:sldMkLst>
          <pc:docMk/>
          <pc:sldMk cId="3875402546" sldId="328"/>
        </pc:sldMkLst>
        <pc:spChg chg="add mod">
          <ac:chgData name="柏甯 王" userId="0f0bba1811262e89" providerId="LiveId" clId="{14AD9E51-3FFC-4A51-80F4-C2ABEA6AE0CC}" dt="2024-08-17T15:44:23.515" v="4015" actId="21"/>
          <ac:spMkLst>
            <pc:docMk/>
            <pc:sldMk cId="3875402546" sldId="328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6" creationId="{B2913894-C3AD-1AC7-3B09-D30437D1E292}"/>
          </ac:spMkLst>
        </pc:spChg>
        <pc:spChg chg="add mod">
          <ac:chgData name="柏甯 王" userId="0f0bba1811262e89" providerId="LiveId" clId="{14AD9E51-3FFC-4A51-80F4-C2ABEA6AE0CC}" dt="2024-08-17T15:44:57.540" v="4020" actId="1076"/>
          <ac:spMkLst>
            <pc:docMk/>
            <pc:sldMk cId="3875402546" sldId="328"/>
            <ac:spMk id="8" creationId="{B543A46C-3A29-FE87-3AAC-74B42CBC5255}"/>
          </ac:spMkLst>
        </pc:sp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4" creationId="{9E4FF0F5-7FDA-4F26-0F21-E85E99CE7546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5" creationId="{ECFFDACB-FD8D-C8E7-3B03-2002AAD83DCC}"/>
          </ac:graphicFrameMkLst>
        </pc:graphicFrameChg>
        <pc:graphicFrameChg chg="add mod modGraphic">
          <ac:chgData name="柏甯 王" userId="0f0bba1811262e89" providerId="LiveId" clId="{14AD9E51-3FFC-4A51-80F4-C2ABEA6AE0CC}" dt="2024-08-17T15:44:57.540" v="4020" actId="1076"/>
          <ac:graphicFrameMkLst>
            <pc:docMk/>
            <pc:sldMk cId="3875402546" sldId="328"/>
            <ac:graphicFrameMk id="7" creationId="{1587DA8B-D4BB-174B-03FE-554EF251A800}"/>
          </ac:graphicFrameMkLst>
        </pc:graphicFrameChg>
      </pc:sldChg>
      <pc:sldChg chg="addSp modSp add mod ord">
        <pc:chgData name="柏甯 王" userId="0f0bba1811262e89" providerId="LiveId" clId="{14AD9E51-3FFC-4A51-80F4-C2ABEA6AE0CC}" dt="2024-08-17T15:44:07.469" v="4013"/>
        <pc:sldMkLst>
          <pc:docMk/>
          <pc:sldMk cId="4084615545" sldId="329"/>
        </pc:sldMkLst>
        <pc:spChg chg="mod">
          <ac:chgData name="柏甯 王" userId="0f0bba1811262e89" providerId="LiveId" clId="{14AD9E51-3FFC-4A51-80F4-C2ABEA6AE0CC}" dt="2024-08-17T15:44:07.469" v="4013"/>
          <ac:spMkLst>
            <pc:docMk/>
            <pc:sldMk cId="4084615545" sldId="329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39:52.060" v="3947" actId="1076"/>
          <ac:spMkLst>
            <pc:docMk/>
            <pc:sldMk cId="4084615545" sldId="329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7T15:42:26.171" v="3996" actId="1076"/>
          <ac:spMkLst>
            <pc:docMk/>
            <pc:sldMk cId="4084615545" sldId="329"/>
            <ac:spMk id="17" creationId="{F2A90880-F61B-8503-55AD-9083A0DF2FB4}"/>
          </ac:spMkLst>
        </pc:spChg>
        <pc:spChg chg="add mod">
          <ac:chgData name="柏甯 王" userId="0f0bba1811262e89" providerId="LiveId" clId="{14AD9E51-3FFC-4A51-80F4-C2ABEA6AE0CC}" dt="2024-08-17T15:42:37.163" v="4007"/>
          <ac:spMkLst>
            <pc:docMk/>
            <pc:sldMk cId="4084615545" sldId="329"/>
            <ac:spMk id="18" creationId="{22384FAD-8907-7708-7576-30C212415B4B}"/>
          </ac:spMkLst>
        </pc:spChg>
        <pc:picChg chg="add mod modCrop">
          <ac:chgData name="柏甯 王" userId="0f0bba1811262e89" providerId="LiveId" clId="{14AD9E51-3FFC-4A51-80F4-C2ABEA6AE0CC}" dt="2024-08-17T15:40:45.663" v="3952" actId="1582"/>
          <ac:picMkLst>
            <pc:docMk/>
            <pc:sldMk cId="4084615545" sldId="329"/>
            <ac:picMk id="6" creationId="{632D6E07-77B5-41E5-F1CB-DC71EE2BCEEE}"/>
          </ac:picMkLst>
        </pc:picChg>
        <pc:picChg chg="add mod modCrop">
          <ac:chgData name="柏甯 王" userId="0f0bba1811262e89" providerId="LiveId" clId="{14AD9E51-3FFC-4A51-80F4-C2ABEA6AE0CC}" dt="2024-08-17T15:40:49.894" v="3954" actId="1582"/>
          <ac:picMkLst>
            <pc:docMk/>
            <pc:sldMk cId="4084615545" sldId="329"/>
            <ac:picMk id="8" creationId="{E42470FF-28BE-06F8-BC62-8899B562A819}"/>
          </ac:picMkLst>
        </pc:picChg>
        <pc:picChg chg="add mod ord modCrop">
          <ac:chgData name="柏甯 王" userId="0f0bba1811262e89" providerId="LiveId" clId="{14AD9E51-3FFC-4A51-80F4-C2ABEA6AE0CC}" dt="2024-08-17T15:40:40.965" v="3950" actId="1582"/>
          <ac:picMkLst>
            <pc:docMk/>
            <pc:sldMk cId="4084615545" sldId="329"/>
            <ac:picMk id="9" creationId="{E2802074-570B-65B8-243A-85B432B94617}"/>
          </ac:picMkLst>
        </pc:picChg>
        <pc:cxnChg chg="add mod">
          <ac:chgData name="柏甯 王" userId="0f0bba1811262e89" providerId="LiveId" clId="{14AD9E51-3FFC-4A51-80F4-C2ABEA6AE0CC}" dt="2024-08-17T15:41:03.657" v="3957" actId="1582"/>
          <ac:cxnSpMkLst>
            <pc:docMk/>
            <pc:sldMk cId="4084615545" sldId="329"/>
            <ac:cxnSpMk id="11" creationId="{E3E815EE-9688-B55A-28BC-A866942443B9}"/>
          </ac:cxnSpMkLst>
        </pc:cxnChg>
        <pc:cxnChg chg="add mod">
          <ac:chgData name="柏甯 王" userId="0f0bba1811262e89" providerId="LiveId" clId="{14AD9E51-3FFC-4A51-80F4-C2ABEA6AE0CC}" dt="2024-08-17T15:41:08.597" v="3959" actId="1076"/>
          <ac:cxnSpMkLst>
            <pc:docMk/>
            <pc:sldMk cId="4084615545" sldId="329"/>
            <ac:cxnSpMk id="12" creationId="{EF84F3F8-9A53-4718-D81D-1311D6EA7DFE}"/>
          </ac:cxnSpMkLst>
        </pc:cxnChg>
        <pc:cxnChg chg="add mod">
          <ac:chgData name="柏甯 王" userId="0f0bba1811262e89" providerId="LiveId" clId="{14AD9E51-3FFC-4A51-80F4-C2ABEA6AE0CC}" dt="2024-08-17T15:41:21.971" v="3963" actId="14100"/>
          <ac:cxnSpMkLst>
            <pc:docMk/>
            <pc:sldMk cId="4084615545" sldId="329"/>
            <ac:cxnSpMk id="14" creationId="{6D6B7822-7AEA-A159-E860-FC7CE177FEE9}"/>
          </ac:cxnSpMkLst>
        </pc:cxnChg>
        <pc:cxnChg chg="add mod">
          <ac:chgData name="柏甯 王" userId="0f0bba1811262e89" providerId="LiveId" clId="{14AD9E51-3FFC-4A51-80F4-C2ABEA6AE0CC}" dt="2024-08-17T15:41:31.724" v="3965" actId="1076"/>
          <ac:cxnSpMkLst>
            <pc:docMk/>
            <pc:sldMk cId="4084615545" sldId="329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7T16:01:52.798" v="4326" actId="207"/>
        <pc:sldMkLst>
          <pc:docMk/>
          <pc:sldMk cId="3686148345" sldId="330"/>
        </pc:sldMkLst>
        <pc:spChg chg="mod">
          <ac:chgData name="柏甯 王" userId="0f0bba1811262e89" providerId="LiveId" clId="{14AD9E51-3FFC-4A51-80F4-C2ABEA6AE0CC}" dt="2024-08-17T15:43:55.230" v="4012"/>
          <ac:spMkLst>
            <pc:docMk/>
            <pc:sldMk cId="3686148345" sldId="330"/>
            <ac:spMk id="2" creationId="{F8AF47A3-9F86-4F25-2D22-45CFF111A6DF}"/>
          </ac:spMkLst>
        </pc:spChg>
        <pc:spChg chg="add del mod">
          <ac:chgData name="柏甯 王" userId="0f0bba1811262e89" providerId="LiveId" clId="{14AD9E51-3FFC-4A51-80F4-C2ABEA6AE0CC}" dt="2024-08-17T13:08:06.552" v="3531" actId="478"/>
          <ac:spMkLst>
            <pc:docMk/>
            <pc:sldMk cId="3686148345" sldId="330"/>
            <ac:spMk id="3" creationId="{0B59AF86-4F61-E861-2344-5576734EF226}"/>
          </ac:spMkLst>
        </pc:spChg>
        <pc:spChg chg="add mod">
          <ac:chgData name="柏甯 王" userId="0f0bba1811262e89" providerId="LiveId" clId="{14AD9E51-3FFC-4A51-80F4-C2ABEA6AE0CC}" dt="2024-08-17T13:22:41.544" v="3771" actId="403"/>
          <ac:spMkLst>
            <pc:docMk/>
            <pc:sldMk cId="3686148345" sldId="330"/>
            <ac:spMk id="4" creationId="{703F1CC7-F9CB-88AB-3372-F8AAF1362AA9}"/>
          </ac:spMkLst>
        </pc:spChg>
        <pc:spChg chg="add mod">
          <ac:chgData name="柏甯 王" userId="0f0bba1811262e89" providerId="LiveId" clId="{14AD9E51-3FFC-4A51-80F4-C2ABEA6AE0CC}" dt="2024-08-17T13:22:03.806" v="3758"/>
          <ac:spMkLst>
            <pc:docMk/>
            <pc:sldMk cId="3686148345" sldId="330"/>
            <ac:spMk id="5" creationId="{857C770E-1C7B-BBD5-3776-8CD2DF10D9C3}"/>
          </ac:spMkLst>
        </pc:spChg>
        <pc:spChg chg="add mod">
          <ac:chgData name="柏甯 王" userId="0f0bba1811262e89" providerId="LiveId" clId="{14AD9E51-3FFC-4A51-80F4-C2ABEA6AE0CC}" dt="2024-08-17T16:01:52.798" v="4326" actId="207"/>
          <ac:spMkLst>
            <pc:docMk/>
            <pc:sldMk cId="3686148345" sldId="330"/>
            <ac:spMk id="6" creationId="{AA056D12-7B11-905F-A4A3-661986FE9735}"/>
          </ac:spMkLst>
        </pc:spChg>
      </pc:sldChg>
      <pc:sldChg chg="addSp modSp add mod ord">
        <pc:chgData name="柏甯 王" userId="0f0bba1811262e89" providerId="LiveId" clId="{14AD9E51-3FFC-4A51-80F4-C2ABEA6AE0CC}" dt="2024-08-17T15:59:22.660" v="4291" actId="1076"/>
        <pc:sldMkLst>
          <pc:docMk/>
          <pc:sldMk cId="1841152661" sldId="331"/>
        </pc:sldMkLst>
        <pc:spChg chg="mod">
          <ac:chgData name="柏甯 王" userId="0f0bba1811262e89" providerId="LiveId" clId="{14AD9E51-3FFC-4A51-80F4-C2ABEA6AE0CC}" dt="2024-08-17T09:34:41.468" v="2700" actId="20577"/>
          <ac:spMkLst>
            <pc:docMk/>
            <pc:sldMk cId="1841152661" sldId="331"/>
            <ac:spMk id="2" creationId="{F8AF47A3-9F86-4F25-2D22-45CFF111A6DF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3" creationId="{F480DD06-1C2B-9813-9253-0ECA91EB3DE7}"/>
          </ac:spMkLst>
        </pc:spChg>
        <pc:spChg chg="add mod">
          <ac:chgData name="柏甯 王" userId="0f0bba1811262e89" providerId="LiveId" clId="{14AD9E51-3FFC-4A51-80F4-C2ABEA6AE0CC}" dt="2024-08-17T15:59:22.660" v="4291" actId="1076"/>
          <ac:spMkLst>
            <pc:docMk/>
            <pc:sldMk cId="1841152661" sldId="331"/>
            <ac:spMk id="4" creationId="{E9B585E6-0232-EF7E-F434-2252EEBA2B56}"/>
          </ac:spMkLst>
        </pc:spChg>
      </pc:sldChg>
      <pc:sldChg chg="delSp modSp add del mod">
        <pc:chgData name="柏甯 王" userId="0f0bba1811262e89" providerId="LiveId" clId="{14AD9E51-3FFC-4A51-80F4-C2ABEA6AE0CC}" dt="2024-08-16T15:48:48.577" v="1399" actId="47"/>
        <pc:sldMkLst>
          <pc:docMk/>
          <pc:sldMk cId="1286319152" sldId="332"/>
        </pc:sldMkLst>
        <pc:spChg chg="mod">
          <ac:chgData name="柏甯 王" userId="0f0bba1811262e89" providerId="LiveId" clId="{14AD9E51-3FFC-4A51-80F4-C2ABEA6AE0CC}" dt="2024-08-16T15:31:31.102" v="1370"/>
          <ac:spMkLst>
            <pc:docMk/>
            <pc:sldMk cId="1286319152" sldId="332"/>
            <ac:spMk id="4" creationId="{E14EEE9D-ADB4-16CE-5CC4-2F30731D83C0}"/>
          </ac:spMkLst>
        </pc:spChg>
        <pc:spChg chg="del mod">
          <ac:chgData name="柏甯 王" userId="0f0bba1811262e89" providerId="LiveId" clId="{14AD9E51-3FFC-4A51-80F4-C2ABEA6AE0CC}" dt="2024-08-16T15:48:40.573" v="1396" actId="21"/>
          <ac:spMkLst>
            <pc:docMk/>
            <pc:sldMk cId="1286319152" sldId="332"/>
            <ac:spMk id="7" creationId="{323E7E60-B864-2A24-BA6A-7220CDEE81A9}"/>
          </ac:spMkLst>
        </pc:spChg>
      </pc:sldChg>
      <pc:sldChg chg="addSp modSp add mod">
        <pc:chgData name="柏甯 王" userId="0f0bba1811262e89" providerId="LiveId" clId="{14AD9E51-3FFC-4A51-80F4-C2ABEA6AE0CC}" dt="2024-08-17T16:14:11.615" v="4431"/>
        <pc:sldMkLst>
          <pc:docMk/>
          <pc:sldMk cId="4168611554" sldId="332"/>
        </pc:sldMkLst>
        <pc:spChg chg="add mod">
          <ac:chgData name="柏甯 王" userId="0f0bba1811262e89" providerId="LiveId" clId="{14AD9E51-3FFC-4A51-80F4-C2ABEA6AE0CC}" dt="2024-08-17T16:14:11.615" v="4431"/>
          <ac:spMkLst>
            <pc:docMk/>
            <pc:sldMk cId="4168611554" sldId="332"/>
            <ac:spMk id="2" creationId="{6B5E822B-72E0-ACDB-DFC8-06100488440A}"/>
          </ac:spMkLst>
        </pc:spChg>
        <pc:spChg chg="mod">
          <ac:chgData name="柏甯 王" userId="0f0bba1811262e89" providerId="LiveId" clId="{14AD9E51-3FFC-4A51-80F4-C2ABEA6AE0CC}" dt="2024-08-17T15:56:49.717" v="4288" actId="14100"/>
          <ac:spMkLst>
            <pc:docMk/>
            <pc:sldMk cId="4168611554" sldId="332"/>
            <ac:spMk id="7" creationId="{D92C063C-4F09-5C3D-6579-7E64BB14D6B1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6T17:06:22.350" v="1856"/>
        <pc:sldMkLst>
          <pc:docMk/>
          <pc:sldMk cId="1520795846" sldId="333"/>
        </pc:sldMkLst>
        <pc:spChg chg="del mod ord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2" creationId="{6DDF5C7A-B87E-52E0-1C91-45913B172DC1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3" creationId="{39947340-6DB9-CC16-B680-D66D8BE2BA37}"/>
          </ac:spMkLst>
        </pc:spChg>
        <pc:spChg chg="del">
          <ac:chgData name="柏甯 王" userId="0f0bba1811262e89" providerId="LiveId" clId="{14AD9E51-3FFC-4A51-80F4-C2ABEA6AE0CC}" dt="2024-08-16T16:49:12.700" v="1434" actId="700"/>
          <ac:spMkLst>
            <pc:docMk/>
            <pc:sldMk cId="1520795846" sldId="333"/>
            <ac:spMk id="4" creationId="{E8B01C65-6292-CA09-E83D-B5B873718058}"/>
          </ac:spMkLst>
        </pc:spChg>
        <pc:spChg chg="add del mod ord">
          <ac:chgData name="柏甯 王" userId="0f0bba1811262e89" providerId="LiveId" clId="{14AD9E51-3FFC-4A51-80F4-C2ABEA6AE0CC}" dt="2024-08-16T16:49:16.775" v="1435" actId="478"/>
          <ac:spMkLst>
            <pc:docMk/>
            <pc:sldMk cId="1520795846" sldId="333"/>
            <ac:spMk id="5" creationId="{8EC0B464-2FA3-7CCF-AEC0-BBD18CE692AE}"/>
          </ac:spMkLst>
        </pc:spChg>
        <pc:spChg chg="add mod">
          <ac:chgData name="柏甯 王" userId="0f0bba1811262e89" providerId="LiveId" clId="{14AD9E51-3FFC-4A51-80F4-C2ABEA6AE0CC}" dt="2024-08-16T17:06:22.350" v="1856"/>
          <ac:spMkLst>
            <pc:docMk/>
            <pc:sldMk cId="1520795846" sldId="333"/>
            <ac:spMk id="8" creationId="{5CFB4B62-BACF-27DB-485E-B6FD11D30070}"/>
          </ac:spMkLst>
        </pc:spChg>
        <pc:picChg chg="add mod modCrop">
          <ac:chgData name="柏甯 王" userId="0f0bba1811262e89" providerId="LiveId" clId="{14AD9E51-3FFC-4A51-80F4-C2ABEA6AE0CC}" dt="2024-08-16T16:55:54.874" v="1838" actId="14861"/>
          <ac:picMkLst>
            <pc:docMk/>
            <pc:sldMk cId="1520795846" sldId="333"/>
            <ac:picMk id="7" creationId="{EBFB1A0C-E1FE-A357-26BE-931675B14948}"/>
          </ac:picMkLst>
        </pc:picChg>
      </pc:sldChg>
      <pc:sldChg chg="addSp delSp modSp new del mod">
        <pc:chgData name="柏甯 王" userId="0f0bba1811262e89" providerId="LiveId" clId="{14AD9E51-3FFC-4A51-80F4-C2ABEA6AE0CC}" dt="2024-08-16T17:15:33.768" v="1984" actId="47"/>
        <pc:sldMkLst>
          <pc:docMk/>
          <pc:sldMk cId="3004459810" sldId="334"/>
        </pc:sldMkLst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2" creationId="{3BBB7E8F-4A0B-F17E-3C43-EA2DDA504B04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3" creationId="{0092996C-8130-405D-A25A-7619DB7B9486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4" creationId="{A01AF0E0-E3FB-0465-81C8-EA6039245160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5" creationId="{7D061282-68B7-3AB7-CAC3-27A74CE56015}"/>
          </ac:spMkLst>
        </pc:spChg>
        <pc:spChg chg="del">
          <ac:chgData name="柏甯 王" userId="0f0bba1811262e89" providerId="LiveId" clId="{14AD9E51-3FFC-4A51-80F4-C2ABEA6AE0CC}" dt="2024-08-16T17:07:43.205" v="1859" actId="478"/>
          <ac:spMkLst>
            <pc:docMk/>
            <pc:sldMk cId="3004459810" sldId="334"/>
            <ac:spMk id="6" creationId="{F86E8576-B116-FE8C-7F31-ED944AABCA46}"/>
          </ac:spMkLst>
        </pc:spChg>
        <pc:spChg chg="add mod">
          <ac:chgData name="柏甯 王" userId="0f0bba1811262e89" providerId="LiveId" clId="{14AD9E51-3FFC-4A51-80F4-C2ABEA6AE0CC}" dt="2024-08-16T17:09:44.652" v="1879" actId="1076"/>
          <ac:spMkLst>
            <pc:docMk/>
            <pc:sldMk cId="3004459810" sldId="334"/>
            <ac:spMk id="8" creationId="{CD52494D-54E4-3224-3492-35E886705E28}"/>
          </ac:spMkLst>
        </pc:spChg>
        <pc:spChg chg="add mod">
          <ac:chgData name="柏甯 王" userId="0f0bba1811262e89" providerId="LiveId" clId="{14AD9E51-3FFC-4A51-80F4-C2ABEA6AE0CC}" dt="2024-08-16T17:10:45.780" v="1906" actId="1076"/>
          <ac:spMkLst>
            <pc:docMk/>
            <pc:sldMk cId="3004459810" sldId="334"/>
            <ac:spMk id="9" creationId="{6D44D1A0-BF9A-CEF2-7848-C28C3DD57C1B}"/>
          </ac:spMkLst>
        </pc:spChg>
        <pc:picChg chg="add mod modCrop">
          <ac:chgData name="柏甯 王" userId="0f0bba1811262e89" providerId="LiveId" clId="{14AD9E51-3FFC-4A51-80F4-C2ABEA6AE0CC}" dt="2024-08-16T17:08:13.932" v="1871" actId="208"/>
          <ac:picMkLst>
            <pc:docMk/>
            <pc:sldMk cId="3004459810" sldId="334"/>
            <ac:picMk id="7" creationId="{2C237014-2031-B6CD-BBD2-2D3F5E34B7D6}"/>
          </ac:picMkLst>
        </pc:picChg>
      </pc:sldChg>
      <pc:sldChg chg="addSp delSp modSp add mod">
        <pc:chgData name="柏甯 王" userId="0f0bba1811262e89" providerId="LiveId" clId="{14AD9E51-3FFC-4A51-80F4-C2ABEA6AE0CC}" dt="2024-08-17T16:36:44.683" v="5001" actId="208"/>
        <pc:sldMkLst>
          <pc:docMk/>
          <pc:sldMk cId="1114824754" sldId="335"/>
        </pc:sldMkLst>
        <pc:spChg chg="add mod">
          <ac:chgData name="柏甯 王" userId="0f0bba1811262e89" providerId="LiveId" clId="{14AD9E51-3FFC-4A51-80F4-C2ABEA6AE0CC}" dt="2024-08-17T16:35:34.248" v="4986" actId="404"/>
          <ac:spMkLst>
            <pc:docMk/>
            <pc:sldMk cId="1114824754" sldId="335"/>
            <ac:spMk id="4" creationId="{AC14EA0C-40FF-9300-6345-A9C595C1DAB2}"/>
          </ac:spMkLst>
        </pc:spChg>
        <pc:spChg chg="add mod">
          <ac:chgData name="柏甯 王" userId="0f0bba1811262e89" providerId="LiveId" clId="{14AD9E51-3FFC-4A51-80F4-C2ABEA6AE0CC}" dt="2024-08-17T16:35:36.675" v="4987" actId="404"/>
          <ac:spMkLst>
            <pc:docMk/>
            <pc:sldMk cId="1114824754" sldId="335"/>
            <ac:spMk id="5" creationId="{3C0D3A59-4C07-D1CB-F2D8-4292D7A77514}"/>
          </ac:spMkLst>
        </pc:spChg>
        <pc:spChg chg="add mod">
          <ac:chgData name="柏甯 王" userId="0f0bba1811262e89" providerId="LiveId" clId="{14AD9E51-3FFC-4A51-80F4-C2ABEA6AE0CC}" dt="2024-08-17T16:35:40.584" v="4988" actId="404"/>
          <ac:spMkLst>
            <pc:docMk/>
            <pc:sldMk cId="1114824754" sldId="335"/>
            <ac:spMk id="6" creationId="{601B3917-99BB-7308-348F-F75B8AABC0AD}"/>
          </ac:spMkLst>
        </pc:spChg>
        <pc:spChg chg="add mod">
          <ac:chgData name="柏甯 王" userId="0f0bba1811262e89" providerId="LiveId" clId="{14AD9E51-3FFC-4A51-80F4-C2ABEA6AE0CC}" dt="2024-08-17T16:36:44.683" v="5001" actId="208"/>
          <ac:spMkLst>
            <pc:docMk/>
            <pc:sldMk cId="1114824754" sldId="335"/>
            <ac:spMk id="8" creationId="{5B4D6E1C-12B4-0CA9-9BF3-38580EBF6B56}"/>
          </ac:spMkLst>
        </pc:spChg>
        <pc:spChg chg="del">
          <ac:chgData name="柏甯 王" userId="0f0bba1811262e89" providerId="LiveId" clId="{14AD9E51-3FFC-4A51-80F4-C2ABEA6AE0CC}" dt="2024-08-16T17:10:54.574" v="1909" actId="478"/>
          <ac:spMkLst>
            <pc:docMk/>
            <pc:sldMk cId="1114824754" sldId="335"/>
            <ac:spMk id="8" creationId="{CD52494D-54E4-3224-3492-35E886705E28}"/>
          </ac:spMkLst>
        </pc:spChg>
        <pc:spChg chg="del">
          <ac:chgData name="柏甯 王" userId="0f0bba1811262e89" providerId="LiveId" clId="{14AD9E51-3FFC-4A51-80F4-C2ABEA6AE0CC}" dt="2024-08-16T17:10:53.455" v="1908" actId="478"/>
          <ac:spMkLst>
            <pc:docMk/>
            <pc:sldMk cId="1114824754" sldId="335"/>
            <ac:spMk id="9" creationId="{6D44D1A0-BF9A-CEF2-7848-C28C3DD57C1B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0" creationId="{95C4145D-3FD0-C583-AC21-B6F7494F6554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1" creationId="{0829BE0F-1C06-380C-F660-46057247F498}"/>
          </ac:spMkLst>
        </pc:spChg>
        <pc:spChg chg="add mod">
          <ac:chgData name="柏甯 王" userId="0f0bba1811262e89" providerId="LiveId" clId="{14AD9E51-3FFC-4A51-80F4-C2ABEA6AE0CC}" dt="2024-08-17T16:35:56.595" v="4990" actId="1076"/>
          <ac:spMkLst>
            <pc:docMk/>
            <pc:sldMk cId="1114824754" sldId="335"/>
            <ac:spMk id="12" creationId="{31F20BBD-E4B2-9684-0B13-9B863C54241E}"/>
          </ac:spMkLst>
        </pc:sp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2" creationId="{42DCEAF8-C310-A43D-015C-75E8EDC029D1}"/>
          </ac:picMkLst>
        </pc:picChg>
        <pc:picChg chg="add mod modCrop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3" creationId="{00E40B2A-8937-D424-7D63-ACB53C9EE677}"/>
          </ac:picMkLst>
        </pc:picChg>
        <pc:picChg chg="mod">
          <ac:chgData name="柏甯 王" userId="0f0bba1811262e89" providerId="LiveId" clId="{14AD9E51-3FFC-4A51-80F4-C2ABEA6AE0CC}" dt="2024-08-17T16:35:51.349" v="4989" actId="1076"/>
          <ac:picMkLst>
            <pc:docMk/>
            <pc:sldMk cId="1114824754" sldId="335"/>
            <ac:picMk id="7" creationId="{2C237014-2031-B6CD-BBD2-2D3F5E34B7D6}"/>
          </ac:picMkLst>
        </pc:picChg>
      </pc:sldChg>
      <pc:sldChg chg="addSp delSp modSp new mod">
        <pc:chgData name="柏甯 王" userId="0f0bba1811262e89" providerId="LiveId" clId="{14AD9E51-3FFC-4A51-80F4-C2ABEA6AE0CC}" dt="2024-08-16T17:37:44.860" v="2049" actId="113"/>
        <pc:sldMkLst>
          <pc:docMk/>
          <pc:sldMk cId="3744098950" sldId="336"/>
        </pc:sldMkLst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2" creationId="{11CE1666-7BD5-81BE-F8BE-21940D6FAD60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3" creationId="{26544A8C-0F3A-E142-6637-48E7FACA27F5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4" creationId="{9378AE86-5737-AB44-A013-518F30526AFD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5" creationId="{10DC95B1-BA7E-2F31-2177-1937FCCBC384}"/>
          </ac:spMkLst>
        </pc:spChg>
        <pc:spChg chg="del">
          <ac:chgData name="柏甯 王" userId="0f0bba1811262e89" providerId="LiveId" clId="{14AD9E51-3FFC-4A51-80F4-C2ABEA6AE0CC}" dt="2024-08-16T17:31:11.185" v="1986" actId="478"/>
          <ac:spMkLst>
            <pc:docMk/>
            <pc:sldMk cId="3744098950" sldId="336"/>
            <ac:spMk id="6" creationId="{A49E2CD7-8CD1-B72C-949C-FB4E43BAE141}"/>
          </ac:spMkLst>
        </pc:spChg>
        <pc:spChg chg="add mod">
          <ac:chgData name="柏甯 王" userId="0f0bba1811262e89" providerId="LiveId" clId="{14AD9E51-3FFC-4A51-80F4-C2ABEA6AE0CC}" dt="2024-08-16T17:37:39.994" v="2047" actId="113"/>
          <ac:spMkLst>
            <pc:docMk/>
            <pc:sldMk cId="3744098950" sldId="336"/>
            <ac:spMk id="8" creationId="{96BCF51A-A88D-D4D7-D60C-7AE756F4F283}"/>
          </ac:spMkLst>
        </pc:spChg>
        <pc:spChg chg="add mod">
          <ac:chgData name="柏甯 王" userId="0f0bba1811262e89" providerId="LiveId" clId="{14AD9E51-3FFC-4A51-80F4-C2ABEA6AE0CC}" dt="2024-08-16T17:37:44.860" v="2049" actId="113"/>
          <ac:spMkLst>
            <pc:docMk/>
            <pc:sldMk cId="3744098950" sldId="336"/>
            <ac:spMk id="10" creationId="{27E54C24-730D-D8B0-5704-57A6B76EA692}"/>
          </ac:spMkLst>
        </pc:spChg>
        <pc:spChg chg="add mod">
          <ac:chgData name="柏甯 王" userId="0f0bba1811262e89" providerId="LiveId" clId="{14AD9E51-3FFC-4A51-80F4-C2ABEA6AE0CC}" dt="2024-08-16T17:37:42.754" v="2048" actId="113"/>
          <ac:spMkLst>
            <pc:docMk/>
            <pc:sldMk cId="3744098950" sldId="336"/>
            <ac:spMk id="11" creationId="{F5C0C90C-2797-4021-AA98-296D838C6711}"/>
          </ac:spMkLst>
        </pc:spChg>
        <pc:graphicFrameChg chg="add mod modGraphic">
          <ac:chgData name="柏甯 王" userId="0f0bba1811262e89" providerId="LiveId" clId="{14AD9E51-3FFC-4A51-80F4-C2ABEA6AE0CC}" dt="2024-08-16T17:37:26.630" v="2044" actId="1076"/>
          <ac:graphicFrameMkLst>
            <pc:docMk/>
            <pc:sldMk cId="3744098950" sldId="336"/>
            <ac:graphicFrameMk id="9" creationId="{86AA8BC4-981F-210F-4431-E0FF89F07E5F}"/>
          </ac:graphicFrameMkLst>
        </pc:graphicFrameChg>
        <pc:picChg chg="add mod">
          <ac:chgData name="柏甯 王" userId="0f0bba1811262e89" providerId="LiveId" clId="{14AD9E51-3FFC-4A51-80F4-C2ABEA6AE0CC}" dt="2024-08-16T17:31:16.982" v="1989" actId="208"/>
          <ac:picMkLst>
            <pc:docMk/>
            <pc:sldMk cId="3744098950" sldId="336"/>
            <ac:picMk id="7" creationId="{42B793D7-1F36-7DCC-606D-2BCAAEDD2B4A}"/>
          </ac:picMkLst>
        </pc:picChg>
      </pc:sldChg>
      <pc:sldChg chg="addSp delSp modSp new mod">
        <pc:chgData name="柏甯 王" userId="0f0bba1811262e89" providerId="LiveId" clId="{14AD9E51-3FFC-4A51-80F4-C2ABEA6AE0CC}" dt="2024-08-16T17:50:08.496" v="2114" actId="207"/>
        <pc:sldMkLst>
          <pc:docMk/>
          <pc:sldMk cId="1397004098" sldId="337"/>
        </pc:sldMkLst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2" creationId="{8CFCF217-BF30-A1B2-3077-5D999A586A5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3" creationId="{5A9C2A3F-63F0-090B-B57A-81DD644D665E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4" creationId="{B7A16F01-CC49-6FB2-3C41-D00D0CC1D3B5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5" creationId="{DB5EF22E-6006-DE4E-17B7-525EABD063A2}"/>
          </ac:spMkLst>
        </pc:spChg>
        <pc:spChg chg="del">
          <ac:chgData name="柏甯 王" userId="0f0bba1811262e89" providerId="LiveId" clId="{14AD9E51-3FFC-4A51-80F4-C2ABEA6AE0CC}" dt="2024-08-16T17:43:29.795" v="2051" actId="478"/>
          <ac:spMkLst>
            <pc:docMk/>
            <pc:sldMk cId="1397004098" sldId="337"/>
            <ac:spMk id="6" creationId="{D72F578F-9F95-FE0D-A231-184C1B7BAF84}"/>
          </ac:spMkLst>
        </pc:spChg>
        <pc:spChg chg="add mod">
          <ac:chgData name="柏甯 王" userId="0f0bba1811262e89" providerId="LiveId" clId="{14AD9E51-3FFC-4A51-80F4-C2ABEA6AE0CC}" dt="2024-08-16T17:50:08.496" v="2114" actId="207"/>
          <ac:spMkLst>
            <pc:docMk/>
            <pc:sldMk cId="1397004098" sldId="337"/>
            <ac:spMk id="11" creationId="{0C4F80D5-41CE-3E3C-44E1-E8B0C6DD7940}"/>
          </ac:spMkLst>
        </pc:spChg>
        <pc:picChg chg="add mod">
          <ac:chgData name="柏甯 王" userId="0f0bba1811262e89" providerId="LiveId" clId="{14AD9E51-3FFC-4A51-80F4-C2ABEA6AE0CC}" dt="2024-08-16T17:49:19.054" v="2099" actId="1076"/>
          <ac:picMkLst>
            <pc:docMk/>
            <pc:sldMk cId="1397004098" sldId="337"/>
            <ac:picMk id="8" creationId="{2BBC1EE5-589E-6E33-63DA-2657845A8D97}"/>
          </ac:picMkLst>
        </pc:picChg>
        <pc:picChg chg="add del mod">
          <ac:chgData name="柏甯 王" userId="0f0bba1811262e89" providerId="LiveId" clId="{14AD9E51-3FFC-4A51-80F4-C2ABEA6AE0CC}" dt="2024-08-16T17:47:55.824" v="2084" actId="478"/>
          <ac:picMkLst>
            <pc:docMk/>
            <pc:sldMk cId="1397004098" sldId="337"/>
            <ac:picMk id="10" creationId="{A983D283-2839-02F0-94D0-DD57FEE1D1F8}"/>
          </ac:picMkLst>
        </pc:picChg>
      </pc:sldChg>
      <pc:sldChg chg="addSp delSp modSp new mod">
        <pc:chgData name="柏甯 王" userId="0f0bba1811262e89" providerId="LiveId" clId="{14AD9E51-3FFC-4A51-80F4-C2ABEA6AE0CC}" dt="2024-08-18T16:00:52.150" v="7023" actId="1076"/>
        <pc:sldMkLst>
          <pc:docMk/>
          <pc:sldMk cId="624594252" sldId="338"/>
        </pc:sldMkLst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2" creationId="{96CA7B06-B107-A530-3E96-3A5E7162884D}"/>
          </ac:spMkLst>
        </pc:spChg>
        <pc:spChg chg="add mod">
          <ac:chgData name="柏甯 王" userId="0f0bba1811262e89" providerId="LiveId" clId="{14AD9E51-3FFC-4A51-80F4-C2ABEA6AE0CC}" dt="2024-08-18T13:36:32.975" v="5792" actId="1076"/>
          <ac:spMkLst>
            <pc:docMk/>
            <pc:sldMk cId="624594252" sldId="338"/>
            <ac:spMk id="2" creationId="{DD0141C6-C903-2860-E3CA-25306EFBB4A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3" creationId="{43D80939-0D3A-31BA-6492-F5CAA8CC5A0B}"/>
          </ac:spMkLst>
        </pc:spChg>
        <pc:spChg chg="add mod">
          <ac:chgData name="柏甯 王" userId="0f0bba1811262e89" providerId="LiveId" clId="{14AD9E51-3FFC-4A51-80F4-C2ABEA6AE0CC}" dt="2024-08-18T16:00:39.463" v="7021" actId="1076"/>
          <ac:spMkLst>
            <pc:docMk/>
            <pc:sldMk cId="624594252" sldId="338"/>
            <ac:spMk id="3" creationId="{8EB52082-E820-D483-3141-9A4B36D4A8D5}"/>
          </ac:spMkLst>
        </pc:spChg>
        <pc:spChg chg="add mod">
          <ac:chgData name="柏甯 王" userId="0f0bba1811262e89" providerId="LiveId" clId="{14AD9E51-3FFC-4A51-80F4-C2ABEA6AE0CC}" dt="2024-08-18T16:00:43.335" v="7022" actId="1076"/>
          <ac:spMkLst>
            <pc:docMk/>
            <pc:sldMk cId="624594252" sldId="338"/>
            <ac:spMk id="4" creationId="{824A54E8-32DA-0FC0-B0C6-E480193FA859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4" creationId="{C6609283-2CDC-5C35-10B2-DF009D182FF8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5" creationId="{8B5ACF9E-5628-731D-0650-8922838CB2E6}"/>
          </ac:spMkLst>
        </pc:spChg>
        <pc:spChg chg="del">
          <ac:chgData name="柏甯 王" userId="0f0bba1811262e89" providerId="LiveId" clId="{14AD9E51-3FFC-4A51-80F4-C2ABEA6AE0CC}" dt="2024-08-16T17:50:47.349" v="2116" actId="478"/>
          <ac:spMkLst>
            <pc:docMk/>
            <pc:sldMk cId="624594252" sldId="338"/>
            <ac:spMk id="6" creationId="{1D717BB5-0667-2AFE-9E46-0404267D49F1}"/>
          </ac:spMkLst>
        </pc:spChg>
        <pc:spChg chg="add mod">
          <ac:chgData name="柏甯 王" userId="0f0bba1811262e89" providerId="LiveId" clId="{14AD9E51-3FFC-4A51-80F4-C2ABEA6AE0CC}" dt="2024-08-18T13:46:03.472" v="5814" actId="5793"/>
          <ac:spMkLst>
            <pc:docMk/>
            <pc:sldMk cId="624594252" sldId="338"/>
            <ac:spMk id="7" creationId="{5795085C-35B9-E951-7451-DF8CACC4C75D}"/>
          </ac:spMkLst>
        </pc:spChg>
        <pc:spChg chg="add mod">
          <ac:chgData name="柏甯 王" userId="0f0bba1811262e89" providerId="LiveId" clId="{14AD9E51-3FFC-4A51-80F4-C2ABEA6AE0CC}" dt="2024-08-18T16:00:52.150" v="7023" actId="1076"/>
          <ac:spMkLst>
            <pc:docMk/>
            <pc:sldMk cId="624594252" sldId="338"/>
            <ac:spMk id="8" creationId="{84555993-F493-C673-3F6C-AB06F1006C64}"/>
          </ac:spMkLst>
        </pc:spChg>
      </pc:sldChg>
      <pc:sldChg chg="addSp delSp modSp new del mod modClrScheme chgLayout">
        <pc:chgData name="柏甯 王" userId="0f0bba1811262e89" providerId="LiveId" clId="{14AD9E51-3FFC-4A51-80F4-C2ABEA6AE0CC}" dt="2024-08-17T08:55:56.010" v="2478" actId="47"/>
        <pc:sldMkLst>
          <pc:docMk/>
          <pc:sldMk cId="3079729565" sldId="339"/>
        </pc:sldMkLst>
        <pc:spChg chg="del mod ord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2" creationId="{83E37F47-4FBC-9B14-F502-C563E44F7C59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3" creationId="{23239422-9876-B3DF-CB89-0E966F7BA73C}"/>
          </ac:spMkLst>
        </pc:spChg>
        <pc:spChg chg="del">
          <ac:chgData name="柏甯 王" userId="0f0bba1811262e89" providerId="LiveId" clId="{14AD9E51-3FFC-4A51-80F4-C2ABEA6AE0CC}" dt="2024-08-17T08:46:37.300" v="2406" actId="700"/>
          <ac:spMkLst>
            <pc:docMk/>
            <pc:sldMk cId="3079729565" sldId="339"/>
            <ac:spMk id="4" creationId="{D1FEAD44-573C-372D-256A-C876A909C002}"/>
          </ac:spMkLst>
        </pc:spChg>
        <pc:spChg chg="add del mod ord">
          <ac:chgData name="柏甯 王" userId="0f0bba1811262e89" providerId="LiveId" clId="{14AD9E51-3FFC-4A51-80F4-C2ABEA6AE0CC}" dt="2024-08-17T08:46:39.286" v="2407" actId="478"/>
          <ac:spMkLst>
            <pc:docMk/>
            <pc:sldMk cId="3079729565" sldId="339"/>
            <ac:spMk id="5" creationId="{1F05B263-5AE9-AD17-FC40-3DAB29D67DC2}"/>
          </ac:spMkLst>
        </pc:spChg>
        <pc:graphicFrameChg chg="add del mod modGraphic">
          <ac:chgData name="柏甯 王" userId="0f0bba1811262e89" providerId="LiveId" clId="{14AD9E51-3FFC-4A51-80F4-C2ABEA6AE0CC}" dt="2024-08-17T08:55:54.238" v="2477" actId="478"/>
          <ac:graphicFrameMkLst>
            <pc:docMk/>
            <pc:sldMk cId="3079729565" sldId="339"/>
            <ac:graphicFrameMk id="6" creationId="{F1E66320-A2B1-7B08-89DD-6F1F29FF1C8B}"/>
          </ac:graphicFrameMkLst>
        </pc:graphicFrameChg>
      </pc:sldChg>
      <pc:sldChg chg="addSp delSp modSp add mod">
        <pc:chgData name="柏甯 王" userId="0f0bba1811262e89" providerId="LiveId" clId="{14AD9E51-3FFC-4A51-80F4-C2ABEA6AE0CC}" dt="2024-08-17T16:01:47.935" v="4325" actId="207"/>
        <pc:sldMkLst>
          <pc:docMk/>
          <pc:sldMk cId="4214862624" sldId="339"/>
        </pc:sldMkLst>
        <pc:spChg chg="del">
          <ac:chgData name="柏甯 王" userId="0f0bba1811262e89" providerId="LiveId" clId="{14AD9E51-3FFC-4A51-80F4-C2ABEA6AE0CC}" dt="2024-08-17T09:18:03.922" v="2589" actId="478"/>
          <ac:spMkLst>
            <pc:docMk/>
            <pc:sldMk cId="4214862624" sldId="339"/>
            <ac:spMk id="7" creationId="{323E7E60-B864-2A24-BA6A-7220CDEE81A9}"/>
          </ac:spMkLst>
        </pc:spChg>
        <pc:spChg chg="mod">
          <ac:chgData name="柏甯 王" userId="0f0bba1811262e89" providerId="LiveId" clId="{14AD9E51-3FFC-4A51-80F4-C2ABEA6AE0CC}" dt="2024-08-17T16:01:47.935" v="4325" actId="207"/>
          <ac:spMkLst>
            <pc:docMk/>
            <pc:sldMk cId="4214862624" sldId="339"/>
            <ac:spMk id="9" creationId="{323E7E60-B864-2A24-BA6A-7220CDEE81A9}"/>
          </ac:spMkLst>
        </pc:spChg>
        <pc:spChg chg="add mod">
          <ac:chgData name="柏甯 王" userId="0f0bba1811262e89" providerId="LiveId" clId="{14AD9E51-3FFC-4A51-80F4-C2ABEA6AE0CC}" dt="2024-08-17T15:42:03.904" v="3970" actId="2711"/>
          <ac:spMkLst>
            <pc:docMk/>
            <pc:sldMk cId="4214862624" sldId="339"/>
            <ac:spMk id="14" creationId="{2230BB0A-53B3-94F0-BC89-8F8D93EE7684}"/>
          </ac:spMkLst>
        </pc:spChg>
        <pc:spChg chg="add mod">
          <ac:chgData name="柏甯 王" userId="0f0bba1811262e89" providerId="LiveId" clId="{14AD9E51-3FFC-4A51-80F4-C2ABEA6AE0CC}" dt="2024-08-17T15:42:09.689" v="3971" actId="2711"/>
          <ac:spMkLst>
            <pc:docMk/>
            <pc:sldMk cId="4214862624" sldId="339"/>
            <ac:spMk id="15" creationId="{1CDBF105-3DBC-2CD9-26FF-CAE1716A9D2F}"/>
          </ac:spMkLst>
        </pc:spChg>
        <pc:picChg chg="add mod">
          <ac:chgData name="柏甯 王" userId="0f0bba1811262e89" providerId="LiveId" clId="{14AD9E51-3FFC-4A51-80F4-C2ABEA6AE0CC}" dt="2024-08-17T10:23:05.061" v="3414" actId="1076"/>
          <ac:picMkLst>
            <pc:docMk/>
            <pc:sldMk cId="4214862624" sldId="339"/>
            <ac:picMk id="3" creationId="{AB67A389-1ECE-A17B-F15B-03B8214DCC20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5" creationId="{DE479892-1052-9BF5-B6D9-EE99B0C835B8}"/>
          </ac:picMkLst>
        </pc:picChg>
        <pc:picChg chg="add mod modCrop">
          <ac:chgData name="柏甯 王" userId="0f0bba1811262e89" providerId="LiveId" clId="{14AD9E51-3FFC-4A51-80F4-C2ABEA6AE0CC}" dt="2024-08-17T10:24:35.917" v="3480" actId="1076"/>
          <ac:picMkLst>
            <pc:docMk/>
            <pc:sldMk cId="4214862624" sldId="339"/>
            <ac:picMk id="6" creationId="{6E31281A-779B-3A7D-2877-D2AEBD03DC06}"/>
          </ac:picMkLst>
        </pc:pic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0" creationId="{A38CBB0F-B7E4-9BBD-D6F2-A75F49F04E08}"/>
          </ac:cxnSpMkLst>
        </pc:cxnChg>
        <pc:cxnChg chg="add mod">
          <ac:chgData name="柏甯 王" userId="0f0bba1811262e89" providerId="LiveId" clId="{14AD9E51-3FFC-4A51-80F4-C2ABEA6AE0CC}" dt="2024-08-17T10:24:35.917" v="3480" actId="1076"/>
          <ac:cxnSpMkLst>
            <pc:docMk/>
            <pc:sldMk cId="4214862624" sldId="339"/>
            <ac:cxnSpMk id="11" creationId="{465D8373-E15E-4B8E-C205-8BBE0163D890}"/>
          </ac:cxnSpMkLst>
        </pc:cxnChg>
      </pc:sldChg>
      <pc:sldChg chg="addSp delSp modSp add mod ord">
        <pc:chgData name="柏甯 王" userId="0f0bba1811262e89" providerId="LiveId" clId="{14AD9E51-3FFC-4A51-80F4-C2ABEA6AE0CC}" dt="2024-08-18T16:02:10.391" v="7027"/>
        <pc:sldMkLst>
          <pc:docMk/>
          <pc:sldMk cId="987693412" sldId="340"/>
        </pc:sldMkLst>
        <pc:spChg chg="mod">
          <ac:chgData name="柏甯 王" userId="0f0bba1811262e89" providerId="LiveId" clId="{14AD9E51-3FFC-4A51-80F4-C2ABEA6AE0CC}" dt="2024-08-17T16:25:45.773" v="4555" actId="6549"/>
          <ac:spMkLst>
            <pc:docMk/>
            <pc:sldMk cId="987693412" sldId="340"/>
            <ac:spMk id="2" creationId="{6035D933-C387-25BA-E662-CA0C541F8D85}"/>
          </ac:spMkLst>
        </pc:spChg>
        <pc:spChg chg="del">
          <ac:chgData name="柏甯 王" userId="0f0bba1811262e89" providerId="LiveId" clId="{14AD9E51-3FFC-4A51-80F4-C2ABEA6AE0CC}" dt="2024-08-17T16:25:35.610" v="4552" actId="478"/>
          <ac:spMkLst>
            <pc:docMk/>
            <pc:sldMk cId="987693412" sldId="340"/>
            <ac:spMk id="3" creationId="{16517B15-4743-DB5D-9578-1EA2363AA3CD}"/>
          </ac:spMkLst>
        </pc:spChg>
        <pc:spChg chg="add mod">
          <ac:chgData name="柏甯 王" userId="0f0bba1811262e89" providerId="LiveId" clId="{14AD9E51-3FFC-4A51-80F4-C2ABEA6AE0CC}" dt="2024-08-18T16:02:10.391" v="7027"/>
          <ac:spMkLst>
            <pc:docMk/>
            <pc:sldMk cId="987693412" sldId="340"/>
            <ac:spMk id="3" creationId="{B7BBFD5C-E8B0-0584-FB9B-7505291DF57D}"/>
          </ac:spMkLst>
        </pc:spChg>
      </pc:sldChg>
      <pc:sldChg chg="addSp delSp modSp add mod">
        <pc:chgData name="柏甯 王" userId="0f0bba1811262e89" providerId="LiveId" clId="{14AD9E51-3FFC-4A51-80F4-C2ABEA6AE0CC}" dt="2024-08-17T16:51:41.482" v="5149" actId="404"/>
        <pc:sldMkLst>
          <pc:docMk/>
          <pc:sldMk cId="1466945261" sldId="341"/>
        </pc:sldMkLst>
        <pc:spChg chg="mod">
          <ac:chgData name="柏甯 王" userId="0f0bba1811262e89" providerId="LiveId" clId="{14AD9E51-3FFC-4A51-80F4-C2ABEA6AE0CC}" dt="2024-08-17T16:37:00.810" v="5017"/>
          <ac:spMkLst>
            <pc:docMk/>
            <pc:sldMk cId="1466945261" sldId="341"/>
            <ac:spMk id="2" creationId="{DD0141C6-C903-2860-E3CA-25306EFBB4A6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4" creationId="{EE6711D3-0BF4-23FB-F3C9-034FC3D811CD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5" creationId="{08F6C26A-0608-AF2E-84C6-7D502F92754F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6" creationId="{7A9AEACA-E266-5553-1676-43670AB08F4D}"/>
          </ac:spMkLst>
        </pc:spChg>
        <pc:spChg chg="mod">
          <ac:chgData name="柏甯 王" userId="0f0bba1811262e89" providerId="LiveId" clId="{14AD9E51-3FFC-4A51-80F4-C2ABEA6AE0CC}" dt="2024-08-17T16:51:35.980" v="5148" actId="404"/>
          <ac:spMkLst>
            <pc:docMk/>
            <pc:sldMk cId="1466945261" sldId="341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39:22.414" v="5020" actId="478"/>
          <ac:spMkLst>
            <pc:docMk/>
            <pc:sldMk cId="1466945261" sldId="341"/>
            <ac:spMk id="8" creationId="{84555993-F493-C673-3F6C-AB06F1006C64}"/>
          </ac:spMkLst>
        </pc:spChg>
        <pc:spChg chg="add mod">
          <ac:chgData name="柏甯 王" userId="0f0bba1811262e89" providerId="LiveId" clId="{14AD9E51-3FFC-4A51-80F4-C2ABEA6AE0CC}" dt="2024-08-17T16:44:34.588" v="5084" actId="1076"/>
          <ac:spMkLst>
            <pc:docMk/>
            <pc:sldMk cId="1466945261" sldId="341"/>
            <ac:spMk id="9" creationId="{44098E91-9946-6CED-CC6B-6321C2B049F2}"/>
          </ac:spMkLst>
        </pc:spChg>
        <pc:spChg chg="add mod">
          <ac:chgData name="柏甯 王" userId="0f0bba1811262e89" providerId="LiveId" clId="{14AD9E51-3FFC-4A51-80F4-C2ABEA6AE0CC}" dt="2024-08-17T16:44:47.598" v="5085" actId="1582"/>
          <ac:spMkLst>
            <pc:docMk/>
            <pc:sldMk cId="1466945261" sldId="341"/>
            <ac:spMk id="11" creationId="{54AEFD2E-6B97-672F-3D27-C1E72CC76C47}"/>
          </ac:spMkLst>
        </pc:spChg>
        <pc:spChg chg="add mod">
          <ac:chgData name="柏甯 王" userId="0f0bba1811262e89" providerId="LiveId" clId="{14AD9E51-3FFC-4A51-80F4-C2ABEA6AE0CC}" dt="2024-08-17T16:51:41.482" v="5149" actId="404"/>
          <ac:spMkLst>
            <pc:docMk/>
            <pc:sldMk cId="1466945261" sldId="341"/>
            <ac:spMk id="12" creationId="{C4CDDEA7-55AF-415D-DB3B-5CEE0D9B7C28}"/>
          </ac:spMkLst>
        </pc:spChg>
        <pc:picChg chg="add mod modCrop">
          <ac:chgData name="柏甯 王" userId="0f0bba1811262e89" providerId="LiveId" clId="{14AD9E51-3FFC-4A51-80F4-C2ABEA6AE0CC}" dt="2024-08-17T16:42:47.408" v="5057" actId="732"/>
          <ac:picMkLst>
            <pc:docMk/>
            <pc:sldMk cId="1466945261" sldId="341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6:44:34.588" v="5084" actId="1076"/>
          <ac:picMkLst>
            <pc:docMk/>
            <pc:sldMk cId="1466945261" sldId="341"/>
            <ac:picMk id="10" creationId="{6A0EB216-B91F-46E8-C26E-8DD3D1ABE182}"/>
          </ac:picMkLst>
        </pc:picChg>
      </pc:sldChg>
      <pc:sldChg chg="addSp delSp modSp add mod">
        <pc:chgData name="柏甯 王" userId="0f0bba1811262e89" providerId="LiveId" clId="{14AD9E51-3FFC-4A51-80F4-C2ABEA6AE0CC}" dt="2024-08-17T17:25:32.613" v="5322" actId="113"/>
        <pc:sldMkLst>
          <pc:docMk/>
          <pc:sldMk cId="3015307580" sldId="342"/>
        </pc:sldMkLst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4" creationId="{EE6711D3-0BF4-23FB-F3C9-034FC3D811C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5" creationId="{08F6C26A-0608-AF2E-84C6-7D502F92754F}"/>
          </ac:spMkLst>
        </pc:spChg>
        <pc:spChg chg="del">
          <ac:chgData name="柏甯 王" userId="0f0bba1811262e89" providerId="LiveId" clId="{14AD9E51-3FFC-4A51-80F4-C2ABEA6AE0CC}" dt="2024-08-17T16:46:16.223" v="5101" actId="478"/>
          <ac:spMkLst>
            <pc:docMk/>
            <pc:sldMk cId="3015307580" sldId="342"/>
            <ac:spMk id="6" creationId="{7A9AEACA-E266-5553-1676-43670AB08F4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7" creationId="{5795085C-35B9-E951-7451-DF8CACC4C75D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9" creationId="{44098E91-9946-6CED-CC6B-6321C2B049F2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1" creationId="{54AEFD2E-6B97-672F-3D27-C1E72CC76C47}"/>
          </ac:spMkLst>
        </pc:spChg>
        <pc:spChg chg="del">
          <ac:chgData name="柏甯 王" userId="0f0bba1811262e89" providerId="LiveId" clId="{14AD9E51-3FFC-4A51-80F4-C2ABEA6AE0CC}" dt="2024-08-17T16:46:14.443" v="5100" actId="478"/>
          <ac:spMkLst>
            <pc:docMk/>
            <pc:sldMk cId="3015307580" sldId="342"/>
            <ac:spMk id="12" creationId="{C4CDDEA7-55AF-415D-DB3B-5CEE0D9B7C28}"/>
          </ac:spMkLst>
        </pc:spChg>
        <pc:spChg chg="add mod">
          <ac:chgData name="柏甯 王" userId="0f0bba1811262e89" providerId="LiveId" clId="{14AD9E51-3FFC-4A51-80F4-C2ABEA6AE0CC}" dt="2024-08-17T17:25:32.613" v="5322" actId="113"/>
          <ac:spMkLst>
            <pc:docMk/>
            <pc:sldMk cId="3015307580" sldId="342"/>
            <ac:spMk id="14" creationId="{0D06BD23-D281-D223-5B99-551160CABD1E}"/>
          </ac:spMkLst>
        </pc:spChg>
        <pc:spChg chg="add mod">
          <ac:chgData name="柏甯 王" userId="0f0bba1811262e89" providerId="LiveId" clId="{14AD9E51-3FFC-4A51-80F4-C2ABEA6AE0CC}" dt="2024-08-17T16:47:35.579" v="5118" actId="1076"/>
          <ac:spMkLst>
            <pc:docMk/>
            <pc:sldMk cId="3015307580" sldId="342"/>
            <ac:spMk id="16" creationId="{FF411139-03A1-8E41-BE8C-333879C99492}"/>
          </ac:spMkLst>
        </pc:spChg>
        <pc:spChg chg="add mod">
          <ac:chgData name="柏甯 王" userId="0f0bba1811262e89" providerId="LiveId" clId="{14AD9E51-3FFC-4A51-80F4-C2ABEA6AE0CC}" dt="2024-08-17T16:50:16.836" v="5143" actId="12"/>
          <ac:spMkLst>
            <pc:docMk/>
            <pc:sldMk cId="3015307580" sldId="342"/>
            <ac:spMk id="17" creationId="{4CBA4E9B-144D-47EC-378C-F0D299809A68}"/>
          </ac:spMkLst>
        </pc:spChg>
        <pc:picChg chg="del">
          <ac:chgData name="柏甯 王" userId="0f0bba1811262e89" providerId="LiveId" clId="{14AD9E51-3FFC-4A51-80F4-C2ABEA6AE0CC}" dt="2024-08-17T16:46:14.443" v="5100" actId="478"/>
          <ac:picMkLst>
            <pc:docMk/>
            <pc:sldMk cId="3015307580" sldId="342"/>
            <ac:picMk id="3" creationId="{BEDA3E72-9351-E04C-3B4F-CCA0DC910194}"/>
          </ac:picMkLst>
        </pc:picChg>
        <pc:picChg chg="add mod">
          <ac:chgData name="柏甯 王" userId="0f0bba1811262e89" providerId="LiveId" clId="{14AD9E51-3FFC-4A51-80F4-C2ABEA6AE0CC}" dt="2024-08-17T17:24:24.375" v="5292" actId="1076"/>
          <ac:picMkLst>
            <pc:docMk/>
            <pc:sldMk cId="3015307580" sldId="342"/>
            <ac:picMk id="8" creationId="{1F778007-6AF0-B321-1887-2CBCFF0DD612}"/>
          </ac:picMkLst>
        </pc:picChg>
        <pc:picChg chg="del">
          <ac:chgData name="柏甯 王" userId="0f0bba1811262e89" providerId="LiveId" clId="{14AD9E51-3FFC-4A51-80F4-C2ABEA6AE0CC}" dt="2024-08-17T16:46:16.223" v="5101" actId="478"/>
          <ac:picMkLst>
            <pc:docMk/>
            <pc:sldMk cId="3015307580" sldId="342"/>
            <ac:picMk id="10" creationId="{6A0EB216-B91F-46E8-C26E-8DD3D1ABE182}"/>
          </ac:picMkLst>
        </pc:picChg>
        <pc:cxnChg chg="add mod">
          <ac:chgData name="柏甯 王" userId="0f0bba1811262e89" providerId="LiveId" clId="{14AD9E51-3FFC-4A51-80F4-C2ABEA6AE0CC}" dt="2024-08-17T16:52:58.740" v="5161" actId="1076"/>
          <ac:cxnSpMkLst>
            <pc:docMk/>
            <pc:sldMk cId="3015307580" sldId="342"/>
            <ac:cxnSpMk id="13" creationId="{D591C33C-9DE4-D35B-1855-06A1E0675A95}"/>
          </ac:cxnSpMkLst>
        </pc:cxnChg>
        <pc:cxnChg chg="add mod">
          <ac:chgData name="柏甯 王" userId="0f0bba1811262e89" providerId="LiveId" clId="{14AD9E51-3FFC-4A51-80F4-C2ABEA6AE0CC}" dt="2024-08-17T16:47:35.579" v="5118" actId="1076"/>
          <ac:cxnSpMkLst>
            <pc:docMk/>
            <pc:sldMk cId="3015307580" sldId="342"/>
            <ac:cxnSpMk id="15" creationId="{997B9105-8F40-7685-4B96-B9D0B72FAF2D}"/>
          </ac:cxnSpMkLst>
        </pc:cxnChg>
      </pc:sldChg>
      <pc:sldChg chg="addSp delSp modSp new mod">
        <pc:chgData name="柏甯 王" userId="0f0bba1811262e89" providerId="LiveId" clId="{14AD9E51-3FFC-4A51-80F4-C2ABEA6AE0CC}" dt="2024-08-17T17:39:24.654" v="5483" actId="207"/>
        <pc:sldMkLst>
          <pc:docMk/>
          <pc:sldMk cId="1056549555" sldId="343"/>
        </pc:sldMkLst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2" creationId="{A0CC1EBA-EC85-EF01-5C88-0890FB23507E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3" creationId="{B8EE7224-0C21-6DF7-BF86-40C0688EB737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4" creationId="{AD672BD5-E98E-CB82-E416-C870EB7A25A3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5" creationId="{3CDE4A97-7AA4-8854-B265-95A451783EDA}"/>
          </ac:spMkLst>
        </pc:spChg>
        <pc:spChg chg="del">
          <ac:chgData name="柏甯 王" userId="0f0bba1811262e89" providerId="LiveId" clId="{14AD9E51-3FFC-4A51-80F4-C2ABEA6AE0CC}" dt="2024-08-17T17:33:10.211" v="5410" actId="478"/>
          <ac:spMkLst>
            <pc:docMk/>
            <pc:sldMk cId="1056549555" sldId="343"/>
            <ac:spMk id="6" creationId="{FC7E1E4C-B80E-7231-4FBE-13E0D96AD4E0}"/>
          </ac:spMkLst>
        </pc:spChg>
        <pc:spChg chg="add mod">
          <ac:chgData name="柏甯 王" userId="0f0bba1811262e89" providerId="LiveId" clId="{14AD9E51-3FFC-4A51-80F4-C2ABEA6AE0CC}" dt="2024-08-17T17:33:14.733" v="5411"/>
          <ac:spMkLst>
            <pc:docMk/>
            <pc:sldMk cId="1056549555" sldId="343"/>
            <ac:spMk id="7" creationId="{FAED8270-5F28-2D55-0682-D8546E1AA2E1}"/>
          </ac:spMkLst>
        </pc:spChg>
        <pc:spChg chg="add mod">
          <ac:chgData name="柏甯 王" userId="0f0bba1811262e89" providerId="LiveId" clId="{14AD9E51-3FFC-4A51-80F4-C2ABEA6AE0CC}" dt="2024-08-17T17:37:45.506" v="5460" actId="1076"/>
          <ac:spMkLst>
            <pc:docMk/>
            <pc:sldMk cId="1056549555" sldId="343"/>
            <ac:spMk id="8" creationId="{C6BDB734-B556-57FA-4132-2A79C8FA475B}"/>
          </ac:spMkLst>
        </pc:spChg>
        <pc:spChg chg="add mod">
          <ac:chgData name="柏甯 王" userId="0f0bba1811262e89" providerId="LiveId" clId="{14AD9E51-3FFC-4A51-80F4-C2ABEA6AE0CC}" dt="2024-08-17T17:39:24.654" v="5483" actId="207"/>
          <ac:spMkLst>
            <pc:docMk/>
            <pc:sldMk cId="1056549555" sldId="343"/>
            <ac:spMk id="9" creationId="{BAFE5CFF-4018-19B1-7892-5321617EFE8F}"/>
          </ac:spMkLst>
        </pc:spChg>
      </pc:sldChg>
      <pc:sldChg chg="addSp delSp modSp new mod modClrScheme chgLayout">
        <pc:chgData name="柏甯 王" userId="0f0bba1811262e89" providerId="LiveId" clId="{14AD9E51-3FFC-4A51-80F4-C2ABEA6AE0CC}" dt="2024-08-18T13:08:17.895" v="5541" actId="113"/>
        <pc:sldMkLst>
          <pc:docMk/>
          <pc:sldMk cId="810079189" sldId="344"/>
        </pc:sldMkLst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2" creationId="{A3A91E7C-26B2-6B49-842C-F84904819D4A}"/>
          </ac:spMkLst>
        </pc:spChg>
        <pc:spChg chg="del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3" creationId="{E9811E05-036C-473F-39AB-01CCDABF62BE}"/>
          </ac:spMkLst>
        </pc:spChg>
        <pc:spChg chg="del mod ord">
          <ac:chgData name="柏甯 王" userId="0f0bba1811262e89" providerId="LiveId" clId="{14AD9E51-3FFC-4A51-80F4-C2ABEA6AE0CC}" dt="2024-08-18T13:07:55.467" v="5512" actId="700"/>
          <ac:spMkLst>
            <pc:docMk/>
            <pc:sldMk cId="810079189" sldId="344"/>
            <ac:spMk id="4" creationId="{7C1EB0AA-8175-8629-3D45-530E8815CDF2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5" creationId="{438F901C-99F6-B86C-790A-123D7197CF7B}"/>
          </ac:spMkLst>
        </pc:spChg>
        <pc:spChg chg="add del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6" creationId="{B108B1F6-33A7-CD0B-77BD-4979A14AD57C}"/>
          </ac:spMkLst>
        </pc:spChg>
        <pc:spChg chg="add mod ord">
          <ac:chgData name="柏甯 王" userId="0f0bba1811262e89" providerId="LiveId" clId="{14AD9E51-3FFC-4A51-80F4-C2ABEA6AE0CC}" dt="2024-08-18T13:08:17.895" v="5541" actId="113"/>
          <ac:spMkLst>
            <pc:docMk/>
            <pc:sldMk cId="810079189" sldId="344"/>
            <ac:spMk id="7" creationId="{A797ACCB-507A-8B09-E278-6706A101F1E4}"/>
          </ac:spMkLst>
        </pc:spChg>
        <pc:spChg chg="add mod ord">
          <ac:chgData name="柏甯 王" userId="0f0bba1811262e89" providerId="LiveId" clId="{14AD9E51-3FFC-4A51-80F4-C2ABEA6AE0CC}" dt="2024-08-18T13:07:59.233" v="5513" actId="700"/>
          <ac:spMkLst>
            <pc:docMk/>
            <pc:sldMk cId="810079189" sldId="344"/>
            <ac:spMk id="8" creationId="{5EF5157D-4C58-B9D1-E151-AD82A8397A2B}"/>
          </ac:spMkLst>
        </pc:spChg>
      </pc:sldChg>
      <pc:sldChg chg="addSp delSp modSp new mod">
        <pc:chgData name="柏甯 王" userId="0f0bba1811262e89" providerId="LiveId" clId="{14AD9E51-3FFC-4A51-80F4-C2ABEA6AE0CC}" dt="2024-08-18T13:26:11.835" v="5718" actId="207"/>
        <pc:sldMkLst>
          <pc:docMk/>
          <pc:sldMk cId="823492678" sldId="345"/>
        </pc:sldMkLst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2" creationId="{E651EEF7-7535-8969-2C13-FF2A4A918B99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3" creationId="{9AF9841E-5285-6C9C-3C03-BE4D2A356419}"/>
          </ac:spMkLst>
        </pc:spChg>
        <pc:spChg chg="del">
          <ac:chgData name="柏甯 王" userId="0f0bba1811262e89" providerId="LiveId" clId="{14AD9E51-3FFC-4A51-80F4-C2ABEA6AE0CC}" dt="2024-08-18T13:09:01.238" v="5544" actId="478"/>
          <ac:spMkLst>
            <pc:docMk/>
            <pc:sldMk cId="823492678" sldId="345"/>
            <ac:spMk id="4" creationId="{40E991F6-DD79-F81C-BC96-409ACD0A1F76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5" creationId="{CFD4E707-9728-695A-1A81-C76448427C6A}"/>
          </ac:spMkLst>
        </pc:spChg>
        <pc:spChg chg="del">
          <ac:chgData name="柏甯 王" userId="0f0bba1811262e89" providerId="LiveId" clId="{14AD9E51-3FFC-4A51-80F4-C2ABEA6AE0CC}" dt="2024-08-18T13:09:02.872" v="5545" actId="478"/>
          <ac:spMkLst>
            <pc:docMk/>
            <pc:sldMk cId="823492678" sldId="345"/>
            <ac:spMk id="6" creationId="{9DE6531B-4BDF-DA98-4991-6EFDC78911DD}"/>
          </ac:spMkLst>
        </pc:spChg>
        <pc:spChg chg="add mod">
          <ac:chgData name="柏甯 王" userId="0f0bba1811262e89" providerId="LiveId" clId="{14AD9E51-3FFC-4A51-80F4-C2ABEA6AE0CC}" dt="2024-08-18T13:08:58.887" v="5543"/>
          <ac:spMkLst>
            <pc:docMk/>
            <pc:sldMk cId="823492678" sldId="345"/>
            <ac:spMk id="7" creationId="{46FBE55A-8385-9E07-D3B7-CD82C4655F24}"/>
          </ac:spMkLst>
        </pc:spChg>
        <pc:spChg chg="add mod">
          <ac:chgData name="柏甯 王" userId="0f0bba1811262e89" providerId="LiveId" clId="{14AD9E51-3FFC-4A51-80F4-C2ABEA6AE0CC}" dt="2024-08-18T13:26:11.835" v="5718" actId="207"/>
          <ac:spMkLst>
            <pc:docMk/>
            <pc:sldMk cId="823492678" sldId="345"/>
            <ac:spMk id="8" creationId="{5A2DD91B-BB84-E8B4-7604-387AF6FD3EC6}"/>
          </ac:spMkLst>
        </pc:spChg>
        <pc:picChg chg="add mod">
          <ac:chgData name="柏甯 王" userId="0f0bba1811262e89" providerId="LiveId" clId="{14AD9E51-3FFC-4A51-80F4-C2ABEA6AE0CC}" dt="2024-08-18T13:23:13.883" v="5693" actId="1076"/>
          <ac:picMkLst>
            <pc:docMk/>
            <pc:sldMk cId="823492678" sldId="345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3:28:46.683" v="5766" actId="1076"/>
        <pc:sldMkLst>
          <pc:docMk/>
          <pc:sldMk cId="2890554859" sldId="346"/>
        </pc:sldMkLst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2" creationId="{22E3965A-3B8B-9DD5-BA01-982BD34F0C61}"/>
          </ac:spMkLst>
        </pc:spChg>
        <pc:spChg chg="add del mod">
          <ac:chgData name="柏甯 王" userId="0f0bba1811262e89" providerId="LiveId" clId="{14AD9E51-3FFC-4A51-80F4-C2ABEA6AE0CC}" dt="2024-08-18T13:27:57.180" v="5746" actId="478"/>
          <ac:spMkLst>
            <pc:docMk/>
            <pc:sldMk cId="2890554859" sldId="346"/>
            <ac:spMk id="3" creationId="{EC108C13-AD69-1D64-EFA1-087B912C503E}"/>
          </ac:spMkLst>
        </pc:spChg>
        <pc:spChg chg="add del mod">
          <ac:chgData name="柏甯 王" userId="0f0bba1811262e89" providerId="LiveId" clId="{14AD9E51-3FFC-4A51-80F4-C2ABEA6AE0CC}" dt="2024-08-18T13:27:58.272" v="5747" actId="478"/>
          <ac:spMkLst>
            <pc:docMk/>
            <pc:sldMk cId="2890554859" sldId="346"/>
            <ac:spMk id="6" creationId="{8735F917-935F-55F5-2807-584D69E70719}"/>
          </ac:spMkLst>
        </pc:spChg>
        <pc:spChg chg="mod">
          <ac:chgData name="柏甯 王" userId="0f0bba1811262e89" providerId="LiveId" clId="{14AD9E51-3FFC-4A51-80F4-C2ABEA6AE0CC}" dt="2024-08-18T13:28:46.683" v="5766" actId="1076"/>
          <ac:spMkLst>
            <pc:docMk/>
            <pc:sldMk cId="2890554859" sldId="346"/>
            <ac:spMk id="8" creationId="{5A2DD91B-BB84-E8B4-7604-387AF6FD3EC6}"/>
          </ac:spMkLst>
        </pc:spChg>
        <pc:spChg chg="add mod">
          <ac:chgData name="柏甯 王" userId="0f0bba1811262e89" providerId="LiveId" clId="{14AD9E51-3FFC-4A51-80F4-C2ABEA6AE0CC}" dt="2024-08-18T13:28:37.847" v="5764" actId="1076"/>
          <ac:spMkLst>
            <pc:docMk/>
            <pc:sldMk cId="2890554859" sldId="346"/>
            <ac:spMk id="10" creationId="{5074EEFD-7D67-B937-638F-5028DB9BBE65}"/>
          </ac:spMkLst>
        </pc:spChg>
        <pc:picChg chg="add del mod">
          <ac:chgData name="柏甯 王" userId="0f0bba1811262e89" providerId="LiveId" clId="{14AD9E51-3FFC-4A51-80F4-C2ABEA6AE0CC}" dt="2024-08-18T13:27:55.399" v="5744" actId="478"/>
          <ac:picMkLst>
            <pc:docMk/>
            <pc:sldMk cId="2890554859" sldId="346"/>
            <ac:picMk id="4" creationId="{BFE7850F-7C45-71F4-C0F0-0EDDBDC7ABBA}"/>
          </ac:picMkLst>
        </pc:picChg>
        <pc:picChg chg="add mod">
          <ac:chgData name="柏甯 王" userId="0f0bba1811262e89" providerId="LiveId" clId="{14AD9E51-3FFC-4A51-80F4-C2ABEA6AE0CC}" dt="2024-08-18T13:28:37.847" v="5764" actId="1076"/>
          <ac:picMkLst>
            <pc:docMk/>
            <pc:sldMk cId="2890554859" sldId="346"/>
            <ac:picMk id="5" creationId="{683B010E-7986-D260-64E1-1D4E8E292DB5}"/>
          </ac:picMkLst>
        </pc:picChg>
        <pc:picChg chg="del">
          <ac:chgData name="柏甯 王" userId="0f0bba1811262e89" providerId="LiveId" clId="{14AD9E51-3FFC-4A51-80F4-C2ABEA6AE0CC}" dt="2024-08-18T13:24:53.983" v="5707" actId="478"/>
          <ac:picMkLst>
            <pc:docMk/>
            <pc:sldMk cId="2890554859" sldId="346"/>
            <ac:picMk id="9" creationId="{88671F5D-4F11-FF3D-4665-7CC0911784E1}"/>
          </ac:picMkLst>
        </pc:picChg>
      </pc:sldChg>
      <pc:sldChg chg="addSp delSp modSp add mod">
        <pc:chgData name="柏甯 王" userId="0f0bba1811262e89" providerId="LiveId" clId="{14AD9E51-3FFC-4A51-80F4-C2ABEA6AE0CC}" dt="2024-08-18T15:38:02.541" v="6187" actId="1076"/>
        <pc:sldMkLst>
          <pc:docMk/>
          <pc:sldMk cId="1741643776" sldId="347"/>
        </pc:sldMkLst>
        <pc:spChg chg="del">
          <ac:chgData name="柏甯 王" userId="0f0bba1811262e89" providerId="LiveId" clId="{14AD9E51-3FFC-4A51-80F4-C2ABEA6AE0CC}" dt="2024-08-18T14:49:29.957" v="5822" actId="478"/>
          <ac:spMkLst>
            <pc:docMk/>
            <pc:sldMk cId="1741643776" sldId="347"/>
            <ac:spMk id="2" creationId="{F8AF47A3-9F86-4F25-2D22-45CFF111A6DF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3" creationId="{F480DD06-1C2B-9813-9253-0ECA91EB3DE7}"/>
          </ac:spMkLst>
        </pc:spChg>
        <pc:spChg chg="mod">
          <ac:chgData name="柏甯 王" userId="0f0bba1811262e89" providerId="LiveId" clId="{14AD9E51-3FFC-4A51-80F4-C2ABEA6AE0CC}" dt="2024-08-18T15:38:02.541" v="6187" actId="1076"/>
          <ac:spMkLst>
            <pc:docMk/>
            <pc:sldMk cId="1741643776" sldId="347"/>
            <ac:spMk id="4" creationId="{25793D98-0279-FA20-2FDC-8E50E79A84BC}"/>
          </ac:spMkLst>
        </pc:spChg>
        <pc:spChg chg="add del mod">
          <ac:chgData name="柏甯 王" userId="0f0bba1811262e89" providerId="LiveId" clId="{14AD9E51-3FFC-4A51-80F4-C2ABEA6AE0CC}" dt="2024-08-18T14:49:32.450" v="5823" actId="478"/>
          <ac:spMkLst>
            <pc:docMk/>
            <pc:sldMk cId="1741643776" sldId="347"/>
            <ac:spMk id="7" creationId="{69C2991A-5295-4050-7846-7184F16DD746}"/>
          </ac:spMkLst>
        </pc:spChg>
        <pc:spChg chg="add mod">
          <ac:chgData name="柏甯 王" userId="0f0bba1811262e89" providerId="LiveId" clId="{14AD9E51-3FFC-4A51-80F4-C2ABEA6AE0CC}" dt="2024-08-18T14:49:36.161" v="5824"/>
          <ac:spMkLst>
            <pc:docMk/>
            <pc:sldMk cId="1741643776" sldId="347"/>
            <ac:spMk id="10" creationId="{FC677C98-03C4-27F6-B9E0-0B8F8DB6A6EB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7" creationId="{F2A90880-F61B-8503-55AD-9083A0DF2FB4}"/>
          </ac:spMkLst>
        </pc:spChg>
        <pc:spChg chg="del">
          <ac:chgData name="柏甯 王" userId="0f0bba1811262e89" providerId="LiveId" clId="{14AD9E51-3FFC-4A51-80F4-C2ABEA6AE0CC}" dt="2024-08-18T14:49:49.370" v="5825" actId="478"/>
          <ac:spMkLst>
            <pc:docMk/>
            <pc:sldMk cId="1741643776" sldId="347"/>
            <ac:spMk id="18" creationId="{22384FAD-8907-7708-7576-30C212415B4B}"/>
          </ac:spMkLst>
        </pc:spChg>
        <pc:spChg chg="add mod">
          <ac:chgData name="柏甯 王" userId="0f0bba1811262e89" providerId="LiveId" clId="{14AD9E51-3FFC-4A51-80F4-C2ABEA6AE0CC}" dt="2024-08-18T15:37:00.892" v="6150" actId="1076"/>
          <ac:spMkLst>
            <pc:docMk/>
            <pc:sldMk cId="1741643776" sldId="347"/>
            <ac:spMk id="21" creationId="{2844CAEC-BD50-77D4-0E43-97252CDEC6B1}"/>
          </ac:spMkLst>
        </pc:spChg>
        <pc:spChg chg="add mod">
          <ac:chgData name="柏甯 王" userId="0f0bba1811262e89" providerId="LiveId" clId="{14AD9E51-3FFC-4A51-80F4-C2ABEA6AE0CC}" dt="2024-08-18T15:37:07.205" v="6151" actId="1076"/>
          <ac:spMkLst>
            <pc:docMk/>
            <pc:sldMk cId="1741643776" sldId="347"/>
            <ac:spMk id="23" creationId="{8353BBB7-63C2-792A-E1C1-2AE0B1DEC76C}"/>
          </ac:spMkLst>
        </pc:spChg>
        <pc:grpChg chg="add mod">
          <ac:chgData name="柏甯 王" userId="0f0bba1811262e89" providerId="LiveId" clId="{14AD9E51-3FFC-4A51-80F4-C2ABEA6AE0CC}" dt="2024-08-18T15:37:00.892" v="6150" actId="1076"/>
          <ac:grpSpMkLst>
            <pc:docMk/>
            <pc:sldMk cId="1741643776" sldId="347"/>
            <ac:grpSpMk id="22" creationId="{9CF926A6-739E-B4E0-7EDD-B0753961A9BE}"/>
          </ac:grpSpMkLst>
        </pc:grpChg>
        <pc:grpChg chg="add mod">
          <ac:chgData name="柏甯 王" userId="0f0bba1811262e89" providerId="LiveId" clId="{14AD9E51-3FFC-4A51-80F4-C2ABEA6AE0CC}" dt="2024-08-18T15:37:07.205" v="6151" actId="1076"/>
          <ac:grpSpMkLst>
            <pc:docMk/>
            <pc:sldMk cId="1741643776" sldId="347"/>
            <ac:grpSpMk id="24" creationId="{D13F65B3-6049-8813-15D0-B92A4F3A3B9D}"/>
          </ac:grpSpMkLst>
        </pc:grp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6" creationId="{632D6E07-77B5-41E5-F1CB-DC71EE2BCEEE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8" creationId="{E42470FF-28BE-06F8-BC62-8899B562A819}"/>
          </ac:picMkLst>
        </pc:picChg>
        <pc:picChg chg="del">
          <ac:chgData name="柏甯 王" userId="0f0bba1811262e89" providerId="LiveId" clId="{14AD9E51-3FFC-4A51-80F4-C2ABEA6AE0CC}" dt="2024-08-18T14:49:49.370" v="5825" actId="478"/>
          <ac:picMkLst>
            <pc:docMk/>
            <pc:sldMk cId="1741643776" sldId="347"/>
            <ac:picMk id="9" creationId="{E2802074-570B-65B8-243A-85B432B94617}"/>
          </ac:picMkLst>
        </pc:picChg>
        <pc:picChg chg="add del mod">
          <ac:chgData name="柏甯 王" userId="0f0bba1811262e89" providerId="LiveId" clId="{14AD9E51-3FFC-4A51-80F4-C2ABEA6AE0CC}" dt="2024-08-18T14:52:38.030" v="5836" actId="478"/>
          <ac:picMkLst>
            <pc:docMk/>
            <pc:sldMk cId="1741643776" sldId="347"/>
            <ac:picMk id="15" creationId="{BA89D37A-928D-79D1-A9C8-91EB9FBB4341}"/>
          </ac:picMkLst>
        </pc:picChg>
        <pc:picChg chg="add del mod">
          <ac:chgData name="柏甯 王" userId="0f0bba1811262e89" providerId="LiveId" clId="{14AD9E51-3FFC-4A51-80F4-C2ABEA6AE0CC}" dt="2024-08-18T15:30:51.869" v="6126" actId="478"/>
          <ac:picMkLst>
            <pc:docMk/>
            <pc:sldMk cId="1741643776" sldId="347"/>
            <ac:picMk id="19" creationId="{2C82ED08-37DA-DB17-8F73-3452CF228E9E}"/>
          </ac:picMkLst>
        </pc:picChg>
        <pc:picChg chg="add mod">
          <ac:chgData name="柏甯 王" userId="0f0bba1811262e89" providerId="LiveId" clId="{14AD9E51-3FFC-4A51-80F4-C2ABEA6AE0CC}" dt="2024-08-18T15:37:07.205" v="6151" actId="1076"/>
          <ac:picMkLst>
            <pc:docMk/>
            <pc:sldMk cId="1741643776" sldId="347"/>
            <ac:picMk id="20" creationId="{25142E43-01D3-54AA-453C-5393BDF8C759}"/>
          </ac:picMkLst>
        </pc:picChg>
        <pc:picChg chg="add del mod">
          <ac:chgData name="柏甯 王" userId="0f0bba1811262e89" providerId="LiveId" clId="{14AD9E51-3FFC-4A51-80F4-C2ABEA6AE0CC}" dt="2024-08-18T15:28:41.450" v="6113" actId="478"/>
          <ac:picMkLst>
            <pc:docMk/>
            <pc:sldMk cId="1741643776" sldId="347"/>
            <ac:picMk id="1026" creationId="{5A9297B5-F1F3-E74D-CBFF-E6AD282F0F5D}"/>
          </ac:picMkLst>
        </pc:picChg>
        <pc:picChg chg="add del mod">
          <ac:chgData name="柏甯 王" userId="0f0bba1811262e89" providerId="LiveId" clId="{14AD9E51-3FFC-4A51-80F4-C2ABEA6AE0CC}" dt="2024-08-18T15:30:49.978" v="6125" actId="478"/>
          <ac:picMkLst>
            <pc:docMk/>
            <pc:sldMk cId="1741643776" sldId="347"/>
            <ac:picMk id="1028" creationId="{77FD0097-919E-D3BA-CEBE-3E344F38BE9A}"/>
          </ac:picMkLst>
        </pc:picChg>
        <pc:picChg chg="add mod">
          <ac:chgData name="柏甯 王" userId="0f0bba1811262e89" providerId="LiveId" clId="{14AD9E51-3FFC-4A51-80F4-C2ABEA6AE0CC}" dt="2024-08-18T15:37:00.892" v="6150" actId="1076"/>
          <ac:picMkLst>
            <pc:docMk/>
            <pc:sldMk cId="1741643776" sldId="347"/>
            <ac:picMk id="1030" creationId="{79F8966D-7CE1-B47A-9AFF-587BF35C33E1}"/>
          </ac:picMkLst>
        </pc:picChg>
        <pc:cxnChg chg="del mod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1" creationId="{E3E815EE-9688-B55A-28BC-A866942443B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2" creationId="{EF84F3F8-9A53-4718-D81D-1311D6EA7DFE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4" creationId="{6D6B7822-7AEA-A159-E860-FC7CE177FEE9}"/>
          </ac:cxnSpMkLst>
        </pc:cxnChg>
        <pc:cxnChg chg="del">
          <ac:chgData name="柏甯 王" userId="0f0bba1811262e89" providerId="LiveId" clId="{14AD9E51-3FFC-4A51-80F4-C2ABEA6AE0CC}" dt="2024-08-18T14:49:49.370" v="5825" actId="478"/>
          <ac:cxnSpMkLst>
            <pc:docMk/>
            <pc:sldMk cId="1741643776" sldId="347"/>
            <ac:cxnSpMk id="16" creationId="{D88F4BAD-14E2-2EAC-D57D-99D700653581}"/>
          </ac:cxnSpMkLst>
        </pc:cxnChg>
      </pc:sldChg>
      <pc:sldChg chg="addSp delSp modSp add mod">
        <pc:chgData name="柏甯 王" userId="0f0bba1811262e89" providerId="LiveId" clId="{14AD9E51-3FFC-4A51-80F4-C2ABEA6AE0CC}" dt="2024-08-18T15:17:27.021" v="6062" actId="14100"/>
        <pc:sldMkLst>
          <pc:docMk/>
          <pc:sldMk cId="1094588596" sldId="348"/>
        </pc:sldMkLst>
        <pc:spChg chg="add mod">
          <ac:chgData name="柏甯 王" userId="0f0bba1811262e89" providerId="LiveId" clId="{14AD9E51-3FFC-4A51-80F4-C2ABEA6AE0CC}" dt="2024-08-18T15:05:09.763" v="5949" actId="1076"/>
          <ac:spMkLst>
            <pc:docMk/>
            <pc:sldMk cId="1094588596" sldId="348"/>
            <ac:spMk id="2" creationId="{EE4C8D38-0D9F-0E7C-9B5F-671DC386F57E}"/>
          </ac:spMkLst>
        </pc:spChg>
        <pc:spChg chg="del">
          <ac:chgData name="柏甯 王" userId="0f0bba1811262e89" providerId="LiveId" clId="{14AD9E51-3FFC-4A51-80F4-C2ABEA6AE0CC}" dt="2024-08-18T14:52:43.152" v="5838" actId="478"/>
          <ac:spMkLst>
            <pc:docMk/>
            <pc:sldMk cId="1094588596" sldId="348"/>
            <ac:spMk id="3" creationId="{F480DD06-1C2B-9813-9253-0ECA91EB3DE7}"/>
          </ac:spMkLst>
        </pc:spChg>
        <pc:spChg chg="del">
          <ac:chgData name="柏甯 王" userId="0f0bba1811262e89" providerId="LiveId" clId="{14AD9E51-3FFC-4A51-80F4-C2ABEA6AE0CC}" dt="2024-08-18T14:52:42.534" v="5837" actId="478"/>
          <ac:spMkLst>
            <pc:docMk/>
            <pc:sldMk cId="1094588596" sldId="348"/>
            <ac:spMk id="4" creationId="{25793D98-0279-FA20-2FDC-8E50E79A84BC}"/>
          </ac:spMkLst>
        </pc:spChg>
        <pc:spChg chg="add mod">
          <ac:chgData name="柏甯 王" userId="0f0bba1811262e89" providerId="LiveId" clId="{14AD9E51-3FFC-4A51-80F4-C2ABEA6AE0CC}" dt="2024-08-18T15:13:08.285" v="6015" actId="14100"/>
          <ac:spMkLst>
            <pc:docMk/>
            <pc:sldMk cId="1094588596" sldId="348"/>
            <ac:spMk id="5" creationId="{E6878A14-EEE1-E983-9E99-FA0297B851A5}"/>
          </ac:spMkLst>
        </pc:spChg>
        <pc:spChg chg="add mod">
          <ac:chgData name="柏甯 王" userId="0f0bba1811262e89" providerId="LiveId" clId="{14AD9E51-3FFC-4A51-80F4-C2ABEA6AE0CC}" dt="2024-08-18T15:08:07.877" v="5985" actId="14100"/>
          <ac:spMkLst>
            <pc:docMk/>
            <pc:sldMk cId="1094588596" sldId="348"/>
            <ac:spMk id="6" creationId="{70C31CCC-3E86-5DD1-6AF2-0289A8C3FB1B}"/>
          </ac:spMkLst>
        </pc:spChg>
        <pc:spChg chg="mod">
          <ac:chgData name="柏甯 王" userId="0f0bba1811262e89" providerId="LiveId" clId="{14AD9E51-3FFC-4A51-80F4-C2ABEA6AE0CC}" dt="2024-08-18T15:05:16.316" v="5951" actId="1076"/>
          <ac:spMkLst>
            <pc:docMk/>
            <pc:sldMk cId="1094588596" sldId="348"/>
            <ac:spMk id="10" creationId="{FC677C98-03C4-27F6-B9E0-0B8F8DB6A6EB}"/>
          </ac:spMkLst>
        </pc:spChg>
        <pc:spChg chg="add mod">
          <ac:chgData name="柏甯 王" userId="0f0bba1811262e89" providerId="LiveId" clId="{14AD9E51-3FFC-4A51-80F4-C2ABEA6AE0CC}" dt="2024-08-18T15:12:46.605" v="6014" actId="14100"/>
          <ac:spMkLst>
            <pc:docMk/>
            <pc:sldMk cId="1094588596" sldId="348"/>
            <ac:spMk id="17" creationId="{8E4E5C1E-91E2-F9E2-5DB4-7BD9C4B6D5A8}"/>
          </ac:spMkLst>
        </pc:spChg>
        <pc:spChg chg="add mod">
          <ac:chgData name="柏甯 王" userId="0f0bba1811262e89" providerId="LiveId" clId="{14AD9E51-3FFC-4A51-80F4-C2ABEA6AE0CC}" dt="2024-08-18T15:09:14.116" v="5993" actId="14100"/>
          <ac:spMkLst>
            <pc:docMk/>
            <pc:sldMk cId="1094588596" sldId="348"/>
            <ac:spMk id="20" creationId="{FAF15AAA-E426-5CA0-186D-82C6C6EDE026}"/>
          </ac:spMkLst>
        </pc:spChg>
        <pc:spChg chg="add mod">
          <ac:chgData name="柏甯 王" userId="0f0bba1811262e89" providerId="LiveId" clId="{14AD9E51-3FFC-4A51-80F4-C2ABEA6AE0CC}" dt="2024-08-18T15:17:15.900" v="6059" actId="1076"/>
          <ac:spMkLst>
            <pc:docMk/>
            <pc:sldMk cId="1094588596" sldId="348"/>
            <ac:spMk id="21" creationId="{C67B69DD-A909-E454-5E46-9D22DE47C94E}"/>
          </ac:spMkLst>
        </pc:spChg>
        <pc:spChg chg="add mod">
          <ac:chgData name="柏甯 王" userId="0f0bba1811262e89" providerId="LiveId" clId="{14AD9E51-3FFC-4A51-80F4-C2ABEA6AE0CC}" dt="2024-08-18T15:14:16.004" v="6018" actId="14100"/>
          <ac:spMkLst>
            <pc:docMk/>
            <pc:sldMk cId="1094588596" sldId="348"/>
            <ac:spMk id="27" creationId="{34651F4E-D8A6-32C3-1009-8EF6FB068377}"/>
          </ac:spMkLst>
        </pc:spChg>
        <pc:spChg chg="add del mod">
          <ac:chgData name="柏甯 王" userId="0f0bba1811262e89" providerId="LiveId" clId="{14AD9E51-3FFC-4A51-80F4-C2ABEA6AE0CC}" dt="2024-08-18T15:14:42.987" v="6021" actId="478"/>
          <ac:spMkLst>
            <pc:docMk/>
            <pc:sldMk cId="1094588596" sldId="348"/>
            <ac:spMk id="28" creationId="{2EFDC04D-0602-66DE-BE8F-B7080FBBBEE1}"/>
          </ac:spMkLst>
        </pc:spChg>
        <pc:picChg chg="mod">
          <ac:chgData name="柏甯 王" userId="0f0bba1811262e89" providerId="LiveId" clId="{14AD9E51-3FFC-4A51-80F4-C2ABEA6AE0CC}" dt="2024-08-18T15:07:36.078" v="5978" actId="1076"/>
          <ac:picMkLst>
            <pc:docMk/>
            <pc:sldMk cId="1094588596" sldId="348"/>
            <ac:picMk id="15" creationId="{BA89D37A-928D-79D1-A9C8-91EB9FBB4341}"/>
          </ac:picMkLst>
        </pc:picChg>
        <pc:cxnChg chg="add mod">
          <ac:chgData name="柏甯 王" userId="0f0bba1811262e89" providerId="LiveId" clId="{14AD9E51-3FFC-4A51-80F4-C2ABEA6AE0CC}" dt="2024-08-18T15:07:24.555" v="5973" actId="1582"/>
          <ac:cxnSpMkLst>
            <pc:docMk/>
            <pc:sldMk cId="1094588596" sldId="348"/>
            <ac:cxnSpMk id="7" creationId="{6FE58FEF-6B1F-FD3A-3AFB-156F7FE76C49}"/>
          </ac:cxnSpMkLst>
        </pc:cxnChg>
        <pc:cxnChg chg="add mod">
          <ac:chgData name="柏甯 王" userId="0f0bba1811262e89" providerId="LiveId" clId="{14AD9E51-3FFC-4A51-80F4-C2ABEA6AE0CC}" dt="2024-08-18T15:08:19.027" v="5988" actId="14100"/>
          <ac:cxnSpMkLst>
            <pc:docMk/>
            <pc:sldMk cId="1094588596" sldId="348"/>
            <ac:cxnSpMk id="18" creationId="{ABF55EDF-E3B5-3295-E311-0C149317C954}"/>
          </ac:cxnSpMkLst>
        </pc:cxnChg>
        <pc:cxnChg chg="add mod">
          <ac:chgData name="柏甯 王" userId="0f0bba1811262e89" providerId="LiveId" clId="{14AD9E51-3FFC-4A51-80F4-C2ABEA6AE0CC}" dt="2024-08-18T15:17:22.771" v="6061" actId="14100"/>
          <ac:cxnSpMkLst>
            <pc:docMk/>
            <pc:sldMk cId="1094588596" sldId="348"/>
            <ac:cxnSpMk id="22" creationId="{EA4CAC9F-DA27-0A7E-761B-8D0C75A1BE03}"/>
          </ac:cxnSpMkLst>
        </pc:cxnChg>
        <pc:cxnChg chg="add mod">
          <ac:chgData name="柏甯 王" userId="0f0bba1811262e89" providerId="LiveId" clId="{14AD9E51-3FFC-4A51-80F4-C2ABEA6AE0CC}" dt="2024-08-18T15:17:27.021" v="6062" actId="14100"/>
          <ac:cxnSpMkLst>
            <pc:docMk/>
            <pc:sldMk cId="1094588596" sldId="348"/>
            <ac:cxnSpMk id="29" creationId="{F620ACA3-6012-D64B-B763-C5B717686E57}"/>
          </ac:cxnSpMkLst>
        </pc:cxnChg>
      </pc:sldChg>
      <pc:sldChg chg="addSp delSp modSp new mod modClrScheme chgLayout">
        <pc:chgData name="柏甯 王" userId="0f0bba1811262e89" providerId="LiveId" clId="{14AD9E51-3FFC-4A51-80F4-C2ABEA6AE0CC}" dt="2024-08-18T16:07:24.888" v="7082" actId="1076"/>
        <pc:sldMkLst>
          <pc:docMk/>
          <pc:sldMk cId="2424775571" sldId="349"/>
        </pc:sldMkLst>
        <pc:spChg chg="del mod ord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2" creationId="{FE6E46C0-3AA6-24E9-95D0-77D6282475FF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3" creationId="{E09F6ABD-5185-FBB7-956A-700C792885D8}"/>
          </ac:spMkLst>
        </pc:spChg>
        <pc:spChg chg="del">
          <ac:chgData name="柏甯 王" userId="0f0bba1811262e89" providerId="LiveId" clId="{14AD9E51-3FFC-4A51-80F4-C2ABEA6AE0CC}" dt="2024-08-18T15:39:51.233" v="6203" actId="700"/>
          <ac:spMkLst>
            <pc:docMk/>
            <pc:sldMk cId="2424775571" sldId="349"/>
            <ac:spMk id="4" creationId="{C521C30B-FF8C-A40A-E3F0-FB4BE01C1837}"/>
          </ac:spMkLst>
        </pc:spChg>
        <pc:spChg chg="add mod ord">
          <ac:chgData name="柏甯 王" userId="0f0bba1811262e89" providerId="LiveId" clId="{14AD9E51-3FFC-4A51-80F4-C2ABEA6AE0CC}" dt="2024-08-18T15:39:58.370" v="6204"/>
          <ac:spMkLst>
            <pc:docMk/>
            <pc:sldMk cId="2424775571" sldId="349"/>
            <ac:spMk id="5" creationId="{BFF5D59E-9F8F-F16E-4F1B-3F90CBC57D6F}"/>
          </ac:spMkLst>
        </pc:spChg>
        <pc:spChg chg="add mod">
          <ac:chgData name="柏甯 王" userId="0f0bba1811262e89" providerId="LiveId" clId="{14AD9E51-3FFC-4A51-80F4-C2ABEA6AE0CC}" dt="2024-08-18T16:07:19.526" v="7081" actId="1076"/>
          <ac:spMkLst>
            <pc:docMk/>
            <pc:sldMk cId="2424775571" sldId="349"/>
            <ac:spMk id="6" creationId="{3753B591-C860-96E5-288D-9CF8AEF05DE2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7" creationId="{F8F49773-2F92-1D0F-E06E-8CFA5C4D55C4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8" creationId="{8E1EB98D-B1C3-3337-E732-BBA6741B390F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9" creationId="{DC3EAECD-0A1D-E366-8B0D-86BC76438C2C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1" creationId="{C92DCCFB-A89F-5CA0-909A-583BF70079F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2" creationId="{B4B8B907-DAF6-E6BA-5684-81D3AE95DE19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3" creationId="{3E717D24-457D-EAD2-4206-6EE3C94ECD7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4" creationId="{F842CE81-CA88-5557-934B-0B06CE931664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5" creationId="{7673BA04-F799-0245-3889-46DE59715246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6" creationId="{BA2E90CE-B99E-C417-4725-9DD5F943ABCF}"/>
          </ac:spMkLst>
        </pc:spChg>
        <pc:spChg chg="mod">
          <ac:chgData name="柏甯 王" userId="0f0bba1811262e89" providerId="LiveId" clId="{14AD9E51-3FFC-4A51-80F4-C2ABEA6AE0CC}" dt="2024-08-18T15:40:02.762" v="6205"/>
          <ac:spMkLst>
            <pc:docMk/>
            <pc:sldMk cId="2424775571" sldId="349"/>
            <ac:spMk id="17" creationId="{F1F618F7-DCE6-F8B2-2C26-80F62D2CD42D}"/>
          </ac:spMkLst>
        </pc:spChg>
        <pc:spChg chg="add mod">
          <ac:chgData name="柏甯 王" userId="0f0bba1811262e89" providerId="LiveId" clId="{14AD9E51-3FFC-4A51-80F4-C2ABEA6AE0CC}" dt="2024-08-18T16:07:24.888" v="7082" actId="1076"/>
          <ac:spMkLst>
            <pc:docMk/>
            <pc:sldMk cId="2424775571" sldId="349"/>
            <ac:spMk id="18" creationId="{3EBB6449-75B8-CFF9-4C5F-C82124751C41}"/>
          </ac:spMkLst>
        </pc:spChg>
        <pc:spChg chg="add mod">
          <ac:chgData name="柏甯 王" userId="0f0bba1811262e89" providerId="LiveId" clId="{14AD9E51-3FFC-4A51-80F4-C2ABEA6AE0CC}" dt="2024-08-18T15:53:35.663" v="6773"/>
          <ac:spMkLst>
            <pc:docMk/>
            <pc:sldMk cId="2424775571" sldId="349"/>
            <ac:spMk id="19" creationId="{34788890-89B6-396C-81C9-401E91CBC5EA}"/>
          </ac:spMkLst>
        </pc:spChg>
        <pc:spChg chg="add mod">
          <ac:chgData name="柏甯 王" userId="0f0bba1811262e89" providerId="LiveId" clId="{14AD9E51-3FFC-4A51-80F4-C2ABEA6AE0CC}" dt="2024-08-18T15:53:41.245" v="6783"/>
          <ac:spMkLst>
            <pc:docMk/>
            <pc:sldMk cId="2424775571" sldId="349"/>
            <ac:spMk id="20" creationId="{B2E00366-809F-DAC9-9F72-EAFFD5D441F4}"/>
          </ac:spMkLst>
        </pc:spChg>
        <pc:grpChg chg="add mod">
          <ac:chgData name="柏甯 王" userId="0f0bba1811262e89" providerId="LiveId" clId="{14AD9E51-3FFC-4A51-80F4-C2ABEA6AE0CC}" dt="2024-08-18T16:07:24.888" v="7082" actId="1076"/>
          <ac:grpSpMkLst>
            <pc:docMk/>
            <pc:sldMk cId="2424775571" sldId="349"/>
            <ac:grpSpMk id="10" creationId="{B83B7AD7-57ED-D686-376B-B253739FF30A}"/>
          </ac:grpSpMkLst>
        </pc:grpChg>
      </pc:sldChg>
      <pc:sldChg chg="addSp delSp modSp new mod delAnim modAnim">
        <pc:chgData name="柏甯 王" userId="0f0bba1811262e89" providerId="LiveId" clId="{14AD9E51-3FFC-4A51-80F4-C2ABEA6AE0CC}" dt="2024-08-18T16:34:48.232" v="7852" actId="1076"/>
        <pc:sldMkLst>
          <pc:docMk/>
          <pc:sldMk cId="2406148592" sldId="350"/>
        </pc:sldMkLst>
        <pc:spChg chg="mod">
          <ac:chgData name="柏甯 王" userId="0f0bba1811262e89" providerId="LiveId" clId="{14AD9E51-3FFC-4A51-80F4-C2ABEA6AE0CC}" dt="2024-08-18T16:34:48.232" v="7852" actId="1076"/>
          <ac:spMkLst>
            <pc:docMk/>
            <pc:sldMk cId="2406148592" sldId="350"/>
            <ac:spMk id="2" creationId="{E6A2E9FC-10BC-4649-388D-4062DA268B99}"/>
          </ac:spMkLst>
        </pc:spChg>
        <pc:spChg chg="add mod">
          <ac:chgData name="柏甯 王" userId="0f0bba1811262e89" providerId="LiveId" clId="{14AD9E51-3FFC-4A51-80F4-C2ABEA6AE0CC}" dt="2024-08-18T16:33:40.562" v="7834" actId="208"/>
          <ac:spMkLst>
            <pc:docMk/>
            <pc:sldMk cId="2406148592" sldId="350"/>
            <ac:spMk id="3" creationId="{FC6F86FE-D5EF-F487-794F-3006156D975D}"/>
          </ac:spMkLst>
        </pc:spChg>
        <pc:spChg chg="add del mod">
          <ac:chgData name="柏甯 王" userId="0f0bba1811262e89" providerId="LiveId" clId="{14AD9E51-3FFC-4A51-80F4-C2ABEA6AE0CC}" dt="2024-08-18T16:17:37.348" v="7339" actId="478"/>
          <ac:spMkLst>
            <pc:docMk/>
            <pc:sldMk cId="2406148592" sldId="350"/>
            <ac:spMk id="4" creationId="{8B1D15F5-B1A4-E358-CCF9-A831D71C48C2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5" creationId="{EC9044DD-3865-15E9-4F16-0117EEB04AB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" creationId="{35480017-7791-24EF-8710-4D7818391DDA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" creationId="{017B4555-5D43-FD15-18FE-EE2EA35821E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8" creationId="{3E4DF2B5-282C-0344-E01B-5DF005BF890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9" creationId="{E9BC5519-5A68-F15E-9137-4DA1D2C0A551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0" creationId="{20CAC895-AE3B-61CD-0F02-A68C9E22AA02}"/>
          </ac:spMkLst>
        </pc:spChg>
        <pc:spChg chg="add del mod">
          <ac:chgData name="柏甯 王" userId="0f0bba1811262e89" providerId="LiveId" clId="{14AD9E51-3FFC-4A51-80F4-C2ABEA6AE0CC}" dt="2024-08-18T16:12:11.980" v="7124" actId="478"/>
          <ac:spMkLst>
            <pc:docMk/>
            <pc:sldMk cId="2406148592" sldId="350"/>
            <ac:spMk id="11" creationId="{A6E56701-0B87-5438-067B-F51271B37C1D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12" creationId="{D71961C5-84FE-C233-03AA-9682FEC94A21}"/>
          </ac:spMkLst>
        </pc:spChg>
        <pc:spChg chg="add del mod">
          <ac:chgData name="柏甯 王" userId="0f0bba1811262e89" providerId="LiveId" clId="{14AD9E51-3FFC-4A51-80F4-C2ABEA6AE0CC}" dt="2024-08-18T16:07:51.469" v="7083" actId="478"/>
          <ac:spMkLst>
            <pc:docMk/>
            <pc:sldMk cId="2406148592" sldId="350"/>
            <ac:spMk id="13" creationId="{CAF2D29A-BA15-EDF3-4F44-0A8461C5503A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4" creationId="{312B4C31-E6A9-39FD-D966-B34F268B576D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5" creationId="{F2C0216A-8DBB-1B5B-BB4A-7712E5273B39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6" creationId="{25C81281-2B9E-6951-882A-8865633786DF}"/>
          </ac:spMkLst>
        </pc:spChg>
        <pc:spChg chg="add mod">
          <ac:chgData name="柏甯 王" userId="0f0bba1811262e89" providerId="LiveId" clId="{14AD9E51-3FFC-4A51-80F4-C2ABEA6AE0CC}" dt="2024-08-18T16:29:09.353" v="7741" actId="1076"/>
          <ac:spMkLst>
            <pc:docMk/>
            <pc:sldMk cId="2406148592" sldId="350"/>
            <ac:spMk id="17" creationId="{E9FFCF20-1931-CAD4-6009-981A5954D54C}"/>
          </ac:spMkLst>
        </pc:spChg>
        <pc:spChg chg="add del mod">
          <ac:chgData name="柏甯 王" userId="0f0bba1811262e89" providerId="LiveId" clId="{14AD9E51-3FFC-4A51-80F4-C2ABEA6AE0CC}" dt="2024-08-18T16:25:01.613" v="7649" actId="478"/>
          <ac:spMkLst>
            <pc:docMk/>
            <pc:sldMk cId="2406148592" sldId="350"/>
            <ac:spMk id="65" creationId="{8D580E58-0B53-830D-392F-290C5A2F9048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6" creationId="{F8BC9DE7-1C09-6DA1-3352-33AD9CB1E82B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67" creationId="{1B60DC57-0EA5-675A-5417-48C739C68F09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8" creationId="{AFE192E9-43A1-AB64-022F-633F65986C31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69" creationId="{22CCF701-BBD4-CC1C-C414-59408B9236BE}"/>
          </ac:spMkLst>
        </pc:spChg>
        <pc:spChg chg="add mod">
          <ac:chgData name="柏甯 王" userId="0f0bba1811262e89" providerId="LiveId" clId="{14AD9E51-3FFC-4A51-80F4-C2ABEA6AE0CC}" dt="2024-08-18T16:28:54.803" v="7739" actId="1076"/>
          <ac:spMkLst>
            <pc:docMk/>
            <pc:sldMk cId="2406148592" sldId="350"/>
            <ac:spMk id="70" creationId="{0609F4DB-76C1-DD0B-8D02-7FD813CFAAB4}"/>
          </ac:spMkLst>
        </pc:spChg>
        <pc:spChg chg="add del mod">
          <ac:chgData name="柏甯 王" userId="0f0bba1811262e89" providerId="LiveId" clId="{14AD9E51-3FFC-4A51-80F4-C2ABEA6AE0CC}" dt="2024-08-18T16:17:36.762" v="7338" actId="478"/>
          <ac:spMkLst>
            <pc:docMk/>
            <pc:sldMk cId="2406148592" sldId="350"/>
            <ac:spMk id="71" creationId="{DF2D3BA8-D677-2BDE-F791-D5FF27DABD12}"/>
          </ac:spMkLst>
        </pc:spChg>
        <pc:spChg chg="add mod">
          <ac:chgData name="柏甯 王" userId="0f0bba1811262e89" providerId="LiveId" clId="{14AD9E51-3FFC-4A51-80F4-C2ABEA6AE0CC}" dt="2024-08-18T16:33:42.411" v="7835" actId="208"/>
          <ac:spMkLst>
            <pc:docMk/>
            <pc:sldMk cId="2406148592" sldId="350"/>
            <ac:spMk id="72" creationId="{8C2596DD-9F41-BE59-FF73-0A12C9516459}"/>
          </ac:spMkLst>
        </pc:spChg>
        <pc:spChg chg="add mod">
          <ac:chgData name="柏甯 王" userId="0f0bba1811262e89" providerId="LiveId" clId="{14AD9E51-3FFC-4A51-80F4-C2ABEA6AE0CC}" dt="2024-08-18T16:34:01.098" v="7841" actId="208"/>
          <ac:spMkLst>
            <pc:docMk/>
            <pc:sldMk cId="2406148592" sldId="350"/>
            <ac:spMk id="108" creationId="{FF642D7F-1B37-FB2B-051D-249413EE4E78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09" creationId="{4E36093A-7F19-0DD6-17E7-63D0EC76325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0" creationId="{937BC4C4-3127-C1B4-AA66-525708885D14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1" creationId="{65D5326F-5A56-6592-4133-68025DD0390D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2" creationId="{BE74100F-EB0C-A6C3-E75A-E2E9808CAD5A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3" creationId="{7A5992D5-499E-4E34-C9F9-31E04ECE902F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4" creationId="{D87A51AD-16D2-97FB-48E2-6A63C6940F4B}"/>
          </ac:spMkLst>
        </pc:spChg>
        <pc:spChg chg="add mod">
          <ac:chgData name="柏甯 王" userId="0f0bba1811262e89" providerId="LiveId" clId="{14AD9E51-3FFC-4A51-80F4-C2ABEA6AE0CC}" dt="2024-08-18T16:25:31.003" v="7664" actId="1076"/>
          <ac:spMkLst>
            <pc:docMk/>
            <pc:sldMk cId="2406148592" sldId="350"/>
            <ac:spMk id="115" creationId="{19F743F0-FFDF-4590-66F6-7105892D4FAD}"/>
          </ac:spMkLst>
        </pc:spChg>
        <pc:spChg chg="add mod">
          <ac:chgData name="柏甯 王" userId="0f0bba1811262e89" providerId="LiveId" clId="{14AD9E51-3FFC-4A51-80F4-C2ABEA6AE0CC}" dt="2024-08-18T16:25:21.295" v="7662" actId="1076"/>
          <ac:spMkLst>
            <pc:docMk/>
            <pc:sldMk cId="2406148592" sldId="350"/>
            <ac:spMk id="161" creationId="{6C659692-B024-2F48-31E0-060C3724EAAE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6" creationId="{54915E06-9846-032D-F4F5-F5E3628C21C5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7" creationId="{43572D52-2017-8681-E9DE-EB721F5A4F40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8" creationId="{986FA26D-C90B-DBC0-065E-B14FAA22EA93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69" creationId="{95CB3F6D-9961-BB5C-1A51-465203F3D654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0" creationId="{027305A7-D92E-0812-9946-83F9845432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1" creationId="{BBE98AA6-170D-9638-0C6E-34E3A596366D}"/>
          </ac:spMkLst>
        </pc:spChg>
        <pc:spChg chg="add mod">
          <ac:chgData name="柏甯 王" userId="0f0bba1811262e89" providerId="LiveId" clId="{14AD9E51-3FFC-4A51-80F4-C2ABEA6AE0CC}" dt="2024-08-18T16:28:27.798" v="7734" actId="1076"/>
          <ac:spMkLst>
            <pc:docMk/>
            <pc:sldMk cId="2406148592" sldId="350"/>
            <ac:spMk id="172" creationId="{773E3AF2-625A-AF67-932C-4D318D78B83F}"/>
          </ac:spMkLst>
        </pc:spChg>
        <pc:spChg chg="add mod">
          <ac:chgData name="柏甯 王" userId="0f0bba1811262e89" providerId="LiveId" clId="{14AD9E51-3FFC-4A51-80F4-C2ABEA6AE0CC}" dt="2024-08-18T16:34:20.698" v="7846" actId="208"/>
          <ac:spMkLst>
            <pc:docMk/>
            <pc:sldMk cId="2406148592" sldId="350"/>
            <ac:spMk id="173" creationId="{CBF824BA-54BF-03D1-6F70-9D44A88BA9F4}"/>
          </ac:spMkLst>
        </pc:spChg>
        <pc:spChg chg="add del mod">
          <ac:chgData name="柏甯 王" userId="0f0bba1811262e89" providerId="LiveId" clId="{14AD9E51-3FFC-4A51-80F4-C2ABEA6AE0CC}" dt="2024-08-18T16:26:27.899" v="7676" actId="478"/>
          <ac:spMkLst>
            <pc:docMk/>
            <pc:sldMk cId="2406148592" sldId="350"/>
            <ac:spMk id="174" creationId="{BCAAC956-526B-B84D-E151-592374D5F727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5" creationId="{A1949802-8C6B-9F7C-C8E1-6FB32E705A83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6" creationId="{67CCFB10-1092-A959-0BB1-BD256F5575B6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7" creationId="{3557575E-AD96-8B24-8CC2-D7A2611B611A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8" creationId="{B3D46E7D-7BAD-949D-5E50-E4B109C15B48}"/>
          </ac:spMkLst>
        </pc:spChg>
        <pc:spChg chg="add mod">
          <ac:chgData name="柏甯 王" userId="0f0bba1811262e89" providerId="LiveId" clId="{14AD9E51-3FFC-4A51-80F4-C2ABEA6AE0CC}" dt="2024-08-18T16:34:39.370" v="7851" actId="1076"/>
          <ac:spMkLst>
            <pc:docMk/>
            <pc:sldMk cId="2406148592" sldId="350"/>
            <ac:spMk id="179" creationId="{4F50617D-6704-F3C6-C122-76D0754E9811}"/>
          </ac:spMkLst>
        </pc:spChg>
        <pc:spChg chg="add mod">
          <ac:chgData name="柏甯 王" userId="0f0bba1811262e89" providerId="LiveId" clId="{14AD9E51-3FFC-4A51-80F4-C2ABEA6AE0CC}" dt="2024-08-18T16:33:13.783" v="7830" actId="1076"/>
          <ac:spMkLst>
            <pc:docMk/>
            <pc:sldMk cId="2406148592" sldId="350"/>
            <ac:spMk id="243" creationId="{3AF97660-632D-FFA7-A6A2-4D60C86155D4}"/>
          </ac:spMkLst>
        </pc:spChg>
        <pc:spChg chg="add mod">
          <ac:chgData name="柏甯 王" userId="0f0bba1811262e89" providerId="LiveId" clId="{14AD9E51-3FFC-4A51-80F4-C2ABEA6AE0CC}" dt="2024-08-18T16:30:09.352" v="7785"/>
          <ac:spMkLst>
            <pc:docMk/>
            <pc:sldMk cId="2406148592" sldId="350"/>
            <ac:spMk id="244" creationId="{C18DD6C5-220D-ADFA-8C45-6E4AE04C1E27}"/>
          </ac:spMkLst>
        </pc:spChg>
        <pc:spChg chg="add mod">
          <ac:chgData name="柏甯 王" userId="0f0bba1811262e89" providerId="LiveId" clId="{14AD9E51-3FFC-4A51-80F4-C2ABEA6AE0CC}" dt="2024-08-18T16:30:20.386" v="7792"/>
          <ac:spMkLst>
            <pc:docMk/>
            <pc:sldMk cId="2406148592" sldId="350"/>
            <ac:spMk id="245" creationId="{F3AAA031-D871-4753-A683-21918A6BA2F2}"/>
          </ac:spMkLst>
        </pc:spChg>
        <pc:spChg chg="add mod ord">
          <ac:chgData name="柏甯 王" userId="0f0bba1811262e89" providerId="LiveId" clId="{14AD9E51-3FFC-4A51-80F4-C2ABEA6AE0CC}" dt="2024-08-18T16:33:37.291" v="7833" actId="208"/>
          <ac:spMkLst>
            <pc:docMk/>
            <pc:sldMk cId="2406148592" sldId="350"/>
            <ac:spMk id="246" creationId="{1B4CF26E-A615-C249-E38F-C4852919BA5C}"/>
          </ac:spMkLst>
        </pc:spChg>
        <pc:spChg chg="add mod ord">
          <ac:chgData name="柏甯 王" userId="0f0bba1811262e89" providerId="LiveId" clId="{14AD9E51-3FFC-4A51-80F4-C2ABEA6AE0CC}" dt="2024-08-18T16:33:59.445" v="7840" actId="208"/>
          <ac:spMkLst>
            <pc:docMk/>
            <pc:sldMk cId="2406148592" sldId="350"/>
            <ac:spMk id="247" creationId="{6C1BC105-B576-94D1-128F-DB81882F1453}"/>
          </ac:spMkLst>
        </pc:spChg>
        <pc:spChg chg="add mod ord">
          <ac:chgData name="柏甯 王" userId="0f0bba1811262e89" providerId="LiveId" clId="{14AD9E51-3FFC-4A51-80F4-C2ABEA6AE0CC}" dt="2024-08-18T16:34:18.237" v="7845" actId="208"/>
          <ac:spMkLst>
            <pc:docMk/>
            <pc:sldMk cId="2406148592" sldId="350"/>
            <ac:spMk id="248" creationId="{2EB1B546-328B-2041-DB57-2705F640F14B}"/>
          </ac:spMkLst>
        </pc:sp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19" creationId="{FF04AA8C-C0AC-D54A-4691-4DA0FDE5241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0" creationId="{1E531D8D-D15D-074B-A3E6-5122DF35BBB0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3" creationId="{54FB41ED-8FD5-2D62-35D0-58F1B8443C97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6" creationId="{B975685D-E49F-5683-38AE-BED0D6E3F6C1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29" creationId="{03EA4109-9EA8-C3FA-7EFF-6DF17796E33C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2" creationId="{C33E825C-F3B6-4A0C-C40E-00BE593F91A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5" creationId="{AEAB903A-3386-34CA-0EA7-4422BA8F469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38" creationId="{5BDD0C29-6055-719D-CA32-79F1D43AF84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1" creationId="{E397441C-605F-8396-5B4F-4A6D65D38F8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4" creationId="{AE17B318-92DE-A870-D321-548B3DDFCB9D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47" creationId="{B4EE758C-1746-B67B-068C-12341512C6A6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0" creationId="{4DB9A4FB-4B34-9A31-9CFE-D5392F1A272F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3" creationId="{6AF9CBFA-B34F-5D2F-0333-480E925B50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6" creationId="{03B278BB-DDE2-C2FE-6D62-3FE0EA392474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59" creationId="{9AD36CDB-B6AE-3FFA-BD20-9CC5590B3CFB}"/>
          </ac:cxnSpMkLst>
        </pc:cxnChg>
        <pc:cxnChg chg="add del mod">
          <ac:chgData name="柏甯 王" userId="0f0bba1811262e89" providerId="LiveId" clId="{14AD9E51-3FFC-4A51-80F4-C2ABEA6AE0CC}" dt="2024-08-18T16:12:11.980" v="7124" actId="478"/>
          <ac:cxnSpMkLst>
            <pc:docMk/>
            <pc:sldMk cId="2406148592" sldId="350"/>
            <ac:cxnSpMk id="62" creationId="{6DFD9B51-BE69-CAFA-9146-647B1E8D0D1E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4" creationId="{6AC6AC99-706A-D20D-88E6-2D972DCAD445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5" creationId="{85D2EB61-2EB4-839A-CFDC-078D2E7CE654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78" creationId="{CE21AA2F-BCFC-7799-CB83-1BEDDA5B0AC7}"/>
          </ac:cxnSpMkLst>
        </pc:cxnChg>
        <pc:cxnChg chg="add mod">
          <ac:chgData name="柏甯 王" userId="0f0bba1811262e89" providerId="LiveId" clId="{14AD9E51-3FFC-4A51-80F4-C2ABEA6AE0CC}" dt="2024-08-18T16:28:54.803" v="7739" actId="1076"/>
          <ac:cxnSpMkLst>
            <pc:docMk/>
            <pc:sldMk cId="2406148592" sldId="350"/>
            <ac:cxnSpMk id="81" creationId="{3DA3695D-61F5-095F-0C92-9572A8E2E08D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4" creationId="{3FA5ACE3-AA75-C81B-3026-7012A39F8A2C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87" creationId="{C007269B-F3EC-9970-DFC1-50E173BC0308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0" creationId="{DFD40966-AD6E-E3D5-F74F-D769137C9AE5}"/>
          </ac:cxnSpMkLst>
        </pc:cxnChg>
        <pc:cxnChg chg="add mod">
          <ac:chgData name="柏甯 王" userId="0f0bba1811262e89" providerId="LiveId" clId="{14AD9E51-3FFC-4A51-80F4-C2ABEA6AE0CC}" dt="2024-08-18T16:29:03.648" v="7740" actId="1076"/>
          <ac:cxnSpMkLst>
            <pc:docMk/>
            <pc:sldMk cId="2406148592" sldId="350"/>
            <ac:cxnSpMk id="93" creationId="{DAFCE45B-1908-5372-86DC-5FDECFEF09C3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6" creationId="{04429239-9E74-4F0E-671A-B99E069CF7DD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99" creationId="{1852478A-F520-6816-924A-61D0F5F5371A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2" creationId="{2EB271DE-FEEC-5EC6-4A5F-2C5AEDA227F8}"/>
          </ac:cxnSpMkLst>
        </pc:cxnChg>
        <pc:cxnChg chg="add mod">
          <ac:chgData name="柏甯 王" userId="0f0bba1811262e89" providerId="LiveId" clId="{14AD9E51-3FFC-4A51-80F4-C2ABEA6AE0CC}" dt="2024-08-18T16:29:09.353" v="7741" actId="1076"/>
          <ac:cxnSpMkLst>
            <pc:docMk/>
            <pc:sldMk cId="2406148592" sldId="350"/>
            <ac:cxnSpMk id="105" creationId="{11AEFF2A-4D0A-8C80-7183-44210D0F99AF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6" creationId="{1CEA3F06-3AFA-CD7B-30B5-9580C4C6C6E2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7" creationId="{F5AC3534-68F0-2381-8572-7427226F52C6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8" creationId="{14B9C702-3D38-0F3D-11D6-B50265A0AD63}"/>
          </ac:cxnSpMkLst>
        </pc:cxnChg>
        <pc:cxnChg chg="add mod">
          <ac:chgData name="柏甯 王" userId="0f0bba1811262e89" providerId="LiveId" clId="{14AD9E51-3FFC-4A51-80F4-C2ABEA6AE0CC}" dt="2024-08-18T16:25:31.003" v="7664" actId="1076"/>
          <ac:cxnSpMkLst>
            <pc:docMk/>
            <pc:sldMk cId="2406148592" sldId="350"/>
            <ac:cxnSpMk id="119" creationId="{ABC00724-2A1B-9D28-C56E-450B1F32EB15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0" creationId="{38B5D5DB-1A1C-8B57-9E6C-BB021E91AEBB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3" creationId="{D68DDEFC-CC4D-04BE-40B4-80134E999EF4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6" creationId="{B403E0EF-CF38-55EB-CD33-0B77F8919B0E}"/>
          </ac:cxnSpMkLst>
        </pc:cxnChg>
        <pc:cxnChg chg="add mod">
          <ac:chgData name="柏甯 王" userId="0f0bba1811262e89" providerId="LiveId" clId="{14AD9E51-3FFC-4A51-80F4-C2ABEA6AE0CC}" dt="2024-08-18T16:28:27.798" v="7734" actId="1076"/>
          <ac:cxnSpMkLst>
            <pc:docMk/>
            <pc:sldMk cId="2406148592" sldId="350"/>
            <ac:cxnSpMk id="189" creationId="{9E7355AE-50FC-C1F4-131B-64787F989CBF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2" creationId="{6DB05528-3FD8-3E9D-C2E5-1710D781B64E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5" creationId="{6C274DFE-5A2F-82B1-66B8-2CA370D0B890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198" creationId="{87DF70A2-4B3D-0621-A345-181AC23192FA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1" creationId="{EEC19DA5-225A-4D71-C403-634F4D874B26}"/>
          </ac:cxnSpMkLst>
        </pc:cxnChg>
        <pc:cxnChg chg="add mod">
          <ac:chgData name="柏甯 王" userId="0f0bba1811262e89" providerId="LiveId" clId="{14AD9E51-3FFC-4A51-80F4-C2ABEA6AE0CC}" dt="2024-08-18T16:34:39.370" v="7851" actId="1076"/>
          <ac:cxnSpMkLst>
            <pc:docMk/>
            <pc:sldMk cId="2406148592" sldId="350"/>
            <ac:cxnSpMk id="204" creationId="{5EE61A05-7D88-3230-9930-CADDC5DB3A07}"/>
          </ac:cxnSpMkLst>
        </pc:cxnChg>
      </pc:sldChg>
      <pc:sldChg chg="addSp delSp modSp new mod">
        <pc:chgData name="柏甯 王" userId="0f0bba1811262e89" providerId="LiveId" clId="{14AD9E51-3FFC-4A51-80F4-C2ABEA6AE0CC}" dt="2024-08-18T16:53:12.841" v="8305"/>
        <pc:sldMkLst>
          <pc:docMk/>
          <pc:sldMk cId="3385389123" sldId="351"/>
        </pc:sldMkLst>
        <pc:spChg chg="del">
          <ac:chgData name="柏甯 王" userId="0f0bba1811262e89" providerId="LiveId" clId="{14AD9E51-3FFC-4A51-80F4-C2ABEA6AE0CC}" dt="2024-08-18T16:31:15.655" v="7794" actId="478"/>
          <ac:spMkLst>
            <pc:docMk/>
            <pc:sldMk cId="3385389123" sldId="351"/>
            <ac:spMk id="2" creationId="{F51461BF-4F36-D315-5654-BEFB54DFB33C}"/>
          </ac:spMkLst>
        </pc:spChg>
        <pc:spChg chg="add mod">
          <ac:chgData name="柏甯 王" userId="0f0bba1811262e89" providerId="LiveId" clId="{14AD9E51-3FFC-4A51-80F4-C2ABEA6AE0CC}" dt="2024-08-18T16:43:42.488" v="8028" actId="1076"/>
          <ac:spMkLst>
            <pc:docMk/>
            <pc:sldMk cId="3385389123" sldId="351"/>
            <ac:spMk id="3" creationId="{65C6B929-6EE5-A8D7-00D2-A047329452A1}"/>
          </ac:spMkLst>
        </pc:spChg>
        <pc:spChg chg="add mod">
          <ac:chgData name="柏甯 王" userId="0f0bba1811262e89" providerId="LiveId" clId="{14AD9E51-3FFC-4A51-80F4-C2ABEA6AE0CC}" dt="2024-08-18T16:47:29.357" v="8191" actId="14100"/>
          <ac:spMkLst>
            <pc:docMk/>
            <pc:sldMk cId="3385389123" sldId="351"/>
            <ac:spMk id="4" creationId="{B75CDA3A-B0D3-3D06-24AB-F4CCC232CFDD}"/>
          </ac:spMkLst>
        </pc:spChg>
        <pc:spChg chg="add mod">
          <ac:chgData name="柏甯 王" userId="0f0bba1811262e89" providerId="LiveId" clId="{14AD9E51-3FFC-4A51-80F4-C2ABEA6AE0CC}" dt="2024-08-18T16:53:12.841" v="8305"/>
          <ac:spMkLst>
            <pc:docMk/>
            <pc:sldMk cId="3385389123" sldId="351"/>
            <ac:spMk id="5" creationId="{2F673135-B648-0549-A621-CCA4C844F041}"/>
          </ac:spMkLst>
        </pc:spChg>
        <pc:spChg chg="add del mod">
          <ac:chgData name="柏甯 王" userId="0f0bba1811262e89" providerId="LiveId" clId="{14AD9E51-3FFC-4A51-80F4-C2ABEA6AE0CC}" dt="2024-08-18T16:37:34.251" v="7855" actId="478"/>
          <ac:spMkLst>
            <pc:docMk/>
            <pc:sldMk cId="3385389123" sldId="351"/>
            <ac:spMk id="6" creationId="{6ED607B1-BF7F-5945-8624-FFAC875C103F}"/>
          </ac:spMkLst>
        </pc:spChg>
        <pc:spChg chg="add mod">
          <ac:chgData name="柏甯 王" userId="0f0bba1811262e89" providerId="LiveId" clId="{14AD9E51-3FFC-4A51-80F4-C2ABEA6AE0CC}" dt="2024-08-18T16:43:34.689" v="8027" actId="1076"/>
          <ac:spMkLst>
            <pc:docMk/>
            <pc:sldMk cId="3385389123" sldId="351"/>
            <ac:spMk id="11" creationId="{64961E25-3AB8-AD0D-FA08-A1839517AFB8}"/>
          </ac:spMkLst>
        </pc:spChg>
        <pc:spChg chg="add mod">
          <ac:chgData name="柏甯 王" userId="0f0bba1811262e89" providerId="LiveId" clId="{14AD9E51-3FFC-4A51-80F4-C2ABEA6AE0CC}" dt="2024-08-18T16:51:56.324" v="8291" actId="403"/>
          <ac:spMkLst>
            <pc:docMk/>
            <pc:sldMk cId="3385389123" sldId="351"/>
            <ac:spMk id="17" creationId="{DCFEF48B-BD16-A8C0-41BF-9DB620203D3B}"/>
          </ac:spMkLst>
        </pc:spChg>
        <pc:picChg chg="add mod">
          <ac:chgData name="柏甯 王" userId="0f0bba1811262e89" providerId="LiveId" clId="{14AD9E51-3FFC-4A51-80F4-C2ABEA6AE0CC}" dt="2024-08-18T16:43:09.569" v="8020" actId="1582"/>
          <ac:picMkLst>
            <pc:docMk/>
            <pc:sldMk cId="3385389123" sldId="351"/>
            <ac:picMk id="8" creationId="{87E926FE-D75A-ECD9-46D8-54B15F1DD7BA}"/>
          </ac:picMkLst>
        </pc:picChg>
        <pc:picChg chg="add del mod">
          <ac:chgData name="柏甯 王" userId="0f0bba1811262e89" providerId="LiveId" clId="{14AD9E51-3FFC-4A51-80F4-C2ABEA6AE0CC}" dt="2024-08-18T16:41:51.673" v="7945" actId="478"/>
          <ac:picMkLst>
            <pc:docMk/>
            <pc:sldMk cId="3385389123" sldId="351"/>
            <ac:picMk id="10" creationId="{214401F1-00ED-4457-569A-04E9A00FCD28}"/>
          </ac:picMkLst>
        </pc:picChg>
        <pc:cxnChg chg="add mod">
          <ac:chgData name="柏甯 王" userId="0f0bba1811262e89" providerId="LiveId" clId="{14AD9E51-3FFC-4A51-80F4-C2ABEA6AE0CC}" dt="2024-08-18T16:43:34.689" v="8027" actId="1076"/>
          <ac:cxnSpMkLst>
            <pc:docMk/>
            <pc:sldMk cId="3385389123" sldId="351"/>
            <ac:cxnSpMk id="13" creationId="{9D8718F9-A134-CB59-5C1A-6AB7A78491B3}"/>
          </ac:cxnSpMkLst>
        </pc:cxnChg>
      </pc:sldChg>
      <pc:sldChg chg="addSp delSp modSp new mod">
        <pc:chgData name="柏甯 王" userId="0f0bba1811262e89" providerId="LiveId" clId="{14AD9E51-3FFC-4A51-80F4-C2ABEA6AE0CC}" dt="2024-08-18T17:05:56.191" v="8893" actId="1076"/>
        <pc:sldMkLst>
          <pc:docMk/>
          <pc:sldMk cId="4131984169" sldId="352"/>
        </pc:sldMkLst>
        <pc:spChg chg="del">
          <ac:chgData name="柏甯 王" userId="0f0bba1811262e89" providerId="LiveId" clId="{14AD9E51-3FFC-4A51-80F4-C2ABEA6AE0CC}" dt="2024-08-18T16:46:08.012" v="8182" actId="478"/>
          <ac:spMkLst>
            <pc:docMk/>
            <pc:sldMk cId="4131984169" sldId="352"/>
            <ac:spMk id="2" creationId="{CB7433B9-A0C5-07D5-6282-13E82C763C4E}"/>
          </ac:spMkLst>
        </pc:spChg>
        <pc:spChg chg="add mod">
          <ac:chgData name="柏甯 王" userId="0f0bba1811262e89" providerId="LiveId" clId="{14AD9E51-3FFC-4A51-80F4-C2ABEA6AE0CC}" dt="2024-08-18T16:49:50.348" v="8223"/>
          <ac:spMkLst>
            <pc:docMk/>
            <pc:sldMk cId="4131984169" sldId="352"/>
            <ac:spMk id="3" creationId="{AC5622DD-B23F-F62B-9E2D-EFFAE766FFBE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" creationId="{52B02A0A-D57F-DA12-BAFA-CAFB4C1DDB4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2" creationId="{40D00720-2A45-794E-9777-0F5FF23E258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3" creationId="{AD879E99-B7C7-A991-F3A4-30FFF4F99F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4" creationId="{C4742570-DAEA-E58C-967F-F6023A72F7B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5" creationId="{8572A1EB-37AF-415C-6CA2-A1959CF85DC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6" creationId="{54AC1837-7F9E-9F1D-D628-9DD7EC7A260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7" creationId="{76FA75A1-F3EB-CC14-F2BF-B3FF39FF10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8" creationId="{E5584FA7-4EE0-3E44-4641-FA50AAAEE54B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19" creationId="{687B0F77-7C14-A425-2FBB-A2489D9EB50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0" creationId="{C98B214A-C793-7BA8-4E9B-0633A4541F8F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7" creationId="{0FF6ACDF-23C9-3ECF-1C91-72F616973927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8" creationId="{41E1FCE0-5F52-FE8C-FA71-BE6BB6296D44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29" creationId="{6D62E266-09ED-7B28-3AB7-DD3BC054C080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0" creationId="{616D8D96-BD3D-C019-326C-2B88E39A85A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1" creationId="{9E158830-B404-F1F8-45D2-D6A09E15EBE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2" creationId="{B5038398-CCE8-5806-1342-1C98EC220F29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33" creationId="{A93C7D9F-E1CB-CB53-9DC4-BB503465366A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0" creationId="{19544328-353B-61B5-D97E-195046282AD5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1" creationId="{A06C4E03-3BFD-D5E5-3414-F5EDA2B962C8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2" creationId="{19AEAEBF-4AF8-8B4A-552D-23BB4DEE11C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3" creationId="{D975BFD1-329D-599C-7B17-0458626C4D06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4" creationId="{F9ADE6A7-9003-A1CC-B4D0-65110FA99342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5" creationId="{B0B89360-6B09-B44B-9A23-F07A17B2D86D}"/>
          </ac:spMkLst>
        </pc:spChg>
        <pc:spChg chg="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46" creationId="{F880DD9F-8955-457B-54C4-A041A237FD8D}"/>
          </ac:spMkLst>
        </pc:spChg>
        <pc:spChg chg="add mod">
          <ac:chgData name="柏甯 王" userId="0f0bba1811262e89" providerId="LiveId" clId="{14AD9E51-3FFC-4A51-80F4-C2ABEA6AE0CC}" dt="2024-08-18T16:48:01.473" v="8194"/>
          <ac:spMkLst>
            <pc:docMk/>
            <pc:sldMk cId="4131984169" sldId="352"/>
            <ac:spMk id="53" creationId="{E57CAA37-6256-AB6F-9B9A-E5ED9E37359B}"/>
          </ac:spMkLst>
        </pc:spChg>
        <pc:spChg chg="add mod">
          <ac:chgData name="柏甯 王" userId="0f0bba1811262e89" providerId="LiveId" clId="{14AD9E51-3FFC-4A51-80F4-C2ABEA6AE0CC}" dt="2024-08-18T17:05:50.940" v="8891" actId="1076"/>
          <ac:spMkLst>
            <pc:docMk/>
            <pc:sldMk cId="4131984169" sldId="352"/>
            <ac:spMk id="56" creationId="{C52BC5E6-FF79-9429-F2AF-8F1A535E1283}"/>
          </ac:spMkLst>
        </pc:spChg>
        <pc:spChg chg="add mod">
          <ac:chgData name="柏甯 王" userId="0f0bba1811262e89" providerId="LiveId" clId="{14AD9E51-3FFC-4A51-80F4-C2ABEA6AE0CC}" dt="2024-08-18T17:05:56.191" v="8893" actId="1076"/>
          <ac:spMkLst>
            <pc:docMk/>
            <pc:sldMk cId="4131984169" sldId="352"/>
            <ac:spMk id="57" creationId="{D51226A9-532D-4C33-269F-E1E14BA0C5B9}"/>
          </ac:spMkLst>
        </pc:spChg>
        <pc:spChg chg="add del mod">
          <ac:chgData name="柏甯 王" userId="0f0bba1811262e89" providerId="LiveId" clId="{14AD9E51-3FFC-4A51-80F4-C2ABEA6AE0CC}" dt="2024-08-18T16:56:35.826" v="8438" actId="478"/>
          <ac:spMkLst>
            <pc:docMk/>
            <pc:sldMk cId="4131984169" sldId="352"/>
            <ac:spMk id="61" creationId="{EE5ACDDD-8E68-AD30-EDB8-E1FE8B1C0CD8}"/>
          </ac:spMkLst>
        </pc:spChg>
        <pc:spChg chg="add mod">
          <ac:chgData name="柏甯 王" userId="0f0bba1811262e89" providerId="LiveId" clId="{14AD9E51-3FFC-4A51-80F4-C2ABEA6AE0CC}" dt="2024-08-18T17:05:47.819" v="8890" actId="1076"/>
          <ac:spMkLst>
            <pc:docMk/>
            <pc:sldMk cId="4131984169" sldId="352"/>
            <ac:spMk id="62" creationId="{69AF8F7C-8944-EED0-3E42-A5FAC849A639}"/>
          </ac:spMkLst>
        </pc:spChg>
        <pc:spChg chg="add mod">
          <ac:chgData name="柏甯 王" userId="0f0bba1811262e89" providerId="LiveId" clId="{14AD9E51-3FFC-4A51-80F4-C2ABEA6AE0CC}" dt="2024-08-18T17:05:34.199" v="8885" actId="1076"/>
          <ac:spMkLst>
            <pc:docMk/>
            <pc:sldMk cId="4131984169" sldId="352"/>
            <ac:spMk id="64" creationId="{BC135032-481B-62B2-D530-25CDBAFA28F8}"/>
          </ac:spMkLst>
        </pc:spChg>
        <pc:grpChg chg="add 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4" creationId="{A1EB215D-CD24-849E-E62C-3EEDFDC75271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6" creationId="{BD32B9EB-C9A7-A954-D53F-19AF1503D5EB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7" creationId="{413F2671-117C-8AE2-E8CC-6D3592F166C6}"/>
          </ac:grpSpMkLst>
        </pc:grpChg>
        <pc:grpChg chg="mod">
          <ac:chgData name="柏甯 王" userId="0f0bba1811262e89" providerId="LiveId" clId="{14AD9E51-3FFC-4A51-80F4-C2ABEA6AE0CC}" dt="2024-08-18T16:48:01.473" v="8194"/>
          <ac:grpSpMkLst>
            <pc:docMk/>
            <pc:sldMk cId="4131984169" sldId="352"/>
            <ac:grpSpMk id="8" creationId="{DC41C848-AFE9-1164-5142-4994041C0CC1}"/>
          </ac:grpSpMkLst>
        </pc:grpChg>
        <pc:picChg chg="add del mod">
          <ac:chgData name="柏甯 王" userId="0f0bba1811262e89" providerId="LiveId" clId="{14AD9E51-3FFC-4A51-80F4-C2ABEA6AE0CC}" dt="2024-08-18T16:49:14.635" v="8211" actId="478"/>
          <ac:picMkLst>
            <pc:docMk/>
            <pc:sldMk cId="4131984169" sldId="352"/>
            <ac:picMk id="54" creationId="{8991B007-893B-D372-5E77-FDDAD65C1699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5" creationId="{7154D306-C503-705A-96D0-1C6830ABCE8B}"/>
          </ac:picMkLst>
        </pc:picChg>
        <pc:picChg chg="add mod modCrop">
          <ac:chgData name="柏甯 王" userId="0f0bba1811262e89" providerId="LiveId" clId="{14AD9E51-3FFC-4A51-80F4-C2ABEA6AE0CC}" dt="2024-08-18T16:56:29.912" v="8437" actId="1076"/>
          <ac:picMkLst>
            <pc:docMk/>
            <pc:sldMk cId="4131984169" sldId="352"/>
            <ac:picMk id="58" creationId="{A38B6478-372D-66FF-BB5D-73D01D83B615}"/>
          </ac:picMkLst>
        </pc:pic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9" creationId="{842E6254-499F-0278-6F1B-4434EDA0126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0" creationId="{7D224D53-D589-4FA4-A5A5-72BD3999C1D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11" creationId="{42791CD9-42EE-49E8-407E-3E4874AA228E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1" creationId="{6A6E1967-6D2A-6EAA-B6D6-793F4FAC1C0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2" creationId="{D624F814-12F9-8B52-DF32-73A8A9D090A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3" creationId="{38FB2807-6B53-A1B1-0B0E-76216425BD3F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4" creationId="{38BA1C35-6127-30EB-9135-B31749DEE9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5" creationId="{43A85471-29BB-C724-A6AE-0C0E5EC5A63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26" creationId="{CEA32DE6-2574-0054-CAED-A25C751EB99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4" creationId="{C9F3FDAF-2BBD-C7AE-BEF7-B90AD7329C1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5" creationId="{D975E249-62EF-5234-BEBE-E79A2E0C5D5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6" creationId="{B31AB434-6BDD-167E-F2FE-1AC0A2256B0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7" creationId="{4361184B-DDFA-B740-33D6-66ACE5D7F850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8" creationId="{7FD8D24D-2DD3-D73D-A39C-E2BA43AEA796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39" creationId="{4BFFAE59-A1D6-6849-3550-43A075F53319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7" creationId="{66049BBC-4E46-E351-CCEA-EE2B19B37A0A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8" creationId="{AAD0862B-803E-4188-004B-B6599EF86F5D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49" creationId="{11B4B6E2-98EE-576F-57F4-5482B82B31B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0" creationId="{BDA812E8-0D1E-2238-E38C-3EEE7CCAC4C8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1" creationId="{7E96E56E-FF03-05B9-8554-34FA68F2D32C}"/>
          </ac:cxnSpMkLst>
        </pc:cxnChg>
        <pc:cxnChg chg="mod">
          <ac:chgData name="柏甯 王" userId="0f0bba1811262e89" providerId="LiveId" clId="{14AD9E51-3FFC-4A51-80F4-C2ABEA6AE0CC}" dt="2024-08-18T16:48:01.473" v="8194"/>
          <ac:cxnSpMkLst>
            <pc:docMk/>
            <pc:sldMk cId="4131984169" sldId="352"/>
            <ac:cxnSpMk id="52" creationId="{5F23F629-D488-0E18-956A-9163BFC6119B}"/>
          </ac:cxnSpMkLst>
        </pc:cxnChg>
        <pc:cxnChg chg="add mod">
          <ac:chgData name="柏甯 王" userId="0f0bba1811262e89" providerId="LiveId" clId="{14AD9E51-3FFC-4A51-80F4-C2ABEA6AE0CC}" dt="2024-08-18T16:56:18.689" v="8435" actId="1076"/>
          <ac:cxnSpMkLst>
            <pc:docMk/>
            <pc:sldMk cId="4131984169" sldId="352"/>
            <ac:cxnSpMk id="60" creationId="{AD37D537-1D15-C8F9-536B-3CEE9685A4B2}"/>
          </ac:cxnSpMkLst>
        </pc:cxnChg>
      </pc:sldChg>
      <pc:sldMasterChg chg="delSldLayout">
        <pc:chgData name="柏甯 王" userId="0f0bba1811262e89" providerId="LiveId" clId="{14AD9E51-3FFC-4A51-80F4-C2ABEA6AE0CC}" dt="2024-08-18T15:18:08.144" v="6063" actId="47"/>
        <pc:sldMasterMkLst>
          <pc:docMk/>
          <pc:sldMasterMk cId="0" sldId="2147483675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59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4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67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5"/>
            <pc:sldLayoutMk cId="0" sldId="2147483670"/>
          </pc:sldLayoutMkLst>
        </pc:sldLayoutChg>
        <pc:sldLayoutChg chg="del">
          <pc:chgData name="柏甯 王" userId="0f0bba1811262e89" providerId="LiveId" clId="{14AD9E51-3FFC-4A51-80F4-C2ABEA6AE0CC}" dt="2024-08-18T15:18:08.144" v="6063" actId="47"/>
          <pc:sldLayoutMkLst>
            <pc:docMk/>
            <pc:sldMasterMk cId="0" sldId="2147483675"/>
            <pc:sldLayoutMk cId="3548174026" sldId="2147483678"/>
          </pc:sldLayoutMkLst>
        </pc:sldLayoutChg>
      </pc:sldMasterChg>
      <pc:sldMasterChg chg="del delSldLayout">
        <pc:chgData name="柏甯 王" userId="0f0bba1811262e89" providerId="LiveId" clId="{14AD9E51-3FFC-4A51-80F4-C2ABEA6AE0CC}" dt="2024-08-16T17:06:44.820" v="1857" actId="47"/>
        <pc:sldMasterMkLst>
          <pc:docMk/>
          <pc:sldMasterMk cId="0" sldId="2147483676"/>
        </pc:sldMasterMkLst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柏甯 王" userId="0f0bba1811262e89" providerId="LiveId" clId="{14AD9E51-3FFC-4A51-80F4-C2ABEA6AE0CC}" dt="2024-08-16T17:06:44.820" v="1857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jpg>
</file>

<file path=ppt/media/image34.jpg>
</file>

<file path=ppt/media/image35.png>
</file>

<file path=ppt/media/image36.png>
</file>

<file path=ppt/media/image37.jpg>
</file>

<file path=ppt/media/image37.pn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2226cf1a2e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2226cf1a2e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06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2475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956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1100" y="543250"/>
            <a:ext cx="9166200" cy="4647300"/>
          </a:xfrm>
          <a:prstGeom prst="round2SameRect">
            <a:avLst>
              <a:gd name="adj1" fmla="val 7482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9FA2D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92875" y="808800"/>
            <a:ext cx="1855500" cy="267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708800" y="2389850"/>
            <a:ext cx="13567925" cy="280063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500"/>
              <a:buFont typeface="Poppins"/>
              <a:buNone/>
              <a:defRPr sz="6500" b="1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5" name="Google Shape;15;p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9" name="Google Shape;19;p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5" name="Google Shape;25;p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" name="Google Shape;29;p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1119875" y="3968775"/>
            <a:ext cx="4523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1318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/>
          <p:nvPr/>
        </p:nvSpPr>
        <p:spPr>
          <a:xfrm>
            <a:off x="715100" y="1021025"/>
            <a:ext cx="1855500" cy="2923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3267600" y="2614225"/>
            <a:ext cx="46764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" hasCustomPrompt="1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3267600" y="3519250"/>
            <a:ext cx="4676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6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sh SemiBold"/>
              <a:buNone/>
              <a:defRPr sz="1800">
                <a:solidFill>
                  <a:schemeClr val="dk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9pPr>
          </a:lstStyle>
          <a:p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40" name="Google Shape;40;p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44" name="Google Shape;44;p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50" name="Google Shape;50;p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54" name="Google Shape;54;p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/>
          <p:nvPr/>
        </p:nvSpPr>
        <p:spPr>
          <a:xfrm flipH="1">
            <a:off x="-4412309" y="1560750"/>
            <a:ext cx="14354959" cy="4045561"/>
          </a:xfrm>
          <a:custGeom>
            <a:avLst/>
            <a:gdLst/>
            <a:ahLst/>
            <a:cxnLst/>
            <a:rect l="l" t="t" r="r" b="b"/>
            <a:pathLst>
              <a:path w="151280" h="56607" extrusionOk="0">
                <a:moveTo>
                  <a:pt x="127271" y="1"/>
                </a:moveTo>
                <a:cubicBezTo>
                  <a:pt x="125127" y="1"/>
                  <a:pt x="122955" y="198"/>
                  <a:pt x="120762" y="618"/>
                </a:cubicBezTo>
                <a:cubicBezTo>
                  <a:pt x="104136" y="3840"/>
                  <a:pt x="93528" y="18825"/>
                  <a:pt x="79424" y="26788"/>
                </a:cubicBezTo>
                <a:cubicBezTo>
                  <a:pt x="76161" y="28632"/>
                  <a:pt x="71835" y="29257"/>
                  <a:pt x="67398" y="29257"/>
                </a:cubicBezTo>
                <a:cubicBezTo>
                  <a:pt x="62617" y="29257"/>
                  <a:pt x="57708" y="28531"/>
                  <a:pt x="53861" y="27822"/>
                </a:cubicBezTo>
                <a:cubicBezTo>
                  <a:pt x="48212" y="26760"/>
                  <a:pt x="42866" y="25261"/>
                  <a:pt x="37285" y="25261"/>
                </a:cubicBezTo>
                <a:cubicBezTo>
                  <a:pt x="35358" y="25261"/>
                  <a:pt x="33403" y="25440"/>
                  <a:pt x="31399" y="25877"/>
                </a:cubicBezTo>
                <a:cubicBezTo>
                  <a:pt x="20912" y="28187"/>
                  <a:pt x="12797" y="35117"/>
                  <a:pt x="6900" y="43658"/>
                </a:cubicBezTo>
                <a:cubicBezTo>
                  <a:pt x="4134" y="47731"/>
                  <a:pt x="1824" y="52138"/>
                  <a:pt x="0" y="56606"/>
                </a:cubicBezTo>
                <a:lnTo>
                  <a:pt x="151279" y="56606"/>
                </a:lnTo>
                <a:lnTo>
                  <a:pt x="151279" y="7730"/>
                </a:lnTo>
                <a:cubicBezTo>
                  <a:pt x="143964" y="3137"/>
                  <a:pt x="135831" y="1"/>
                  <a:pt x="127271" y="1"/>
                </a:cubicBezTo>
                <a:close/>
              </a:path>
            </a:pathLst>
          </a:custGeom>
          <a:gradFill>
            <a:gsLst>
              <a:gs pos="0">
                <a:srgbClr val="3B356D"/>
              </a:gs>
              <a:gs pos="100000">
                <a:srgbClr val="0C0B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 txBox="1">
            <a:spLocks noGrp="1"/>
          </p:cNvSpPr>
          <p:nvPr>
            <p:ph type="title"/>
          </p:nvPr>
        </p:nvSpPr>
        <p:spPr>
          <a:xfrm>
            <a:off x="1388100" y="1546400"/>
            <a:ext cx="6367800" cy="20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8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285" name="Google Shape;285;p8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8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8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289" name="Google Shape;289;p8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8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8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295" name="Google Shape;295;p8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8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299" name="Google Shape;299;p8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8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302" name="Google Shape;302;p8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8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309" name="Google Shape;309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0" name="Google Shape;310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1" name="Google Shape;311;p8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312" name="Google Shape;312;p8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313" name="Google Shape;313;p8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4" name="Google Shape;314;p8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15" name="Google Shape;315;p8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6" name="Google Shape;316;p8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317" name="Google Shape;317;p8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8" name="Google Shape;318;p8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9" name="Google Shape;319;p8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320" name="Google Shape;320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8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323" name="Google Shape;323;p8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5" name="Google Shape;325;p8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326" name="Google Shape;326;p8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" name="Google Shape;327;p8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328" name="Google Shape;328;p8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9" name="Google Shape;329;p8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330" name="Google Shape;330;p8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8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2" name="Google Shape;332;p8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2"/>
          <p:cNvSpPr txBox="1">
            <a:spLocks noGrp="1"/>
          </p:cNvSpPr>
          <p:nvPr>
            <p:ph type="subTitle" idx="1"/>
          </p:nvPr>
        </p:nvSpPr>
        <p:spPr>
          <a:xfrm>
            <a:off x="88915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6" name="Google Shape;946;p22"/>
          <p:cNvSpPr txBox="1">
            <a:spLocks noGrp="1"/>
          </p:cNvSpPr>
          <p:nvPr>
            <p:ph type="subTitle" idx="2"/>
          </p:nvPr>
        </p:nvSpPr>
        <p:spPr>
          <a:xfrm>
            <a:off x="79675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947" name="Google Shape;947;p2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22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2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2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" name="Google Shape;951;p22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952" name="Google Shape;952;p22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2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" name="Google Shape;954;p22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" name="Google Shape;955;p22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956" name="Google Shape;956;p22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22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2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" name="Google Shape;961;p22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962" name="Google Shape;962;p22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2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2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2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966" name="Google Shape;966;p22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2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22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969" name="Google Shape;969;p22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22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976" name="Google Shape;976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77" name="Google Shape;977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8" name="Google Shape;978;p22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979" name="Google Shape;979;p22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980" name="Google Shape;980;p22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" name="Google Shape;981;p22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82" name="Google Shape;982;p22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3" name="Google Shape;983;p22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984" name="Google Shape;984;p22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85" name="Google Shape;985;p22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6" name="Google Shape;986;p22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987" name="Google Shape;987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" name="Google Shape;989;p22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990" name="Google Shape;990;p22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2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2" name="Google Shape;992;p22"/>
          <p:cNvSpPr txBox="1">
            <a:spLocks noGrp="1"/>
          </p:cNvSpPr>
          <p:nvPr>
            <p:ph type="subTitle" idx="3"/>
          </p:nvPr>
        </p:nvSpPr>
        <p:spPr>
          <a:xfrm>
            <a:off x="4863300" y="1332650"/>
            <a:ext cx="32640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3" name="Google Shape;993;p22"/>
          <p:cNvSpPr txBox="1">
            <a:spLocks noGrp="1"/>
          </p:cNvSpPr>
          <p:nvPr>
            <p:ph type="subTitle" idx="4"/>
          </p:nvPr>
        </p:nvSpPr>
        <p:spPr>
          <a:xfrm>
            <a:off x="4770900" y="1947975"/>
            <a:ext cx="3653100" cy="21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994" name="Google Shape;994;p22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995" name="Google Shape;995;p22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6" name="Google Shape;996;p22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8" name="Google Shape;998;p22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999" name="Google Shape;999;p22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2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01" name="Google Shape;1001;p22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3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23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23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" name="Google Shape;1007;p23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08" name="Google Shape;1008;p23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23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" name="Google Shape;1011;p23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12" name="Google Shape;1012;p23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" name="Google Shape;1015;p23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3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" name="Google Shape;1017;p23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18" name="Google Shape;1018;p23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23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22" name="Google Shape;1022;p23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23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025" name="Google Shape;1025;p23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1" name="Google Shape;1031;p23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032" name="Google Shape;1032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33" name="Google Shape;1033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4" name="Google Shape;1034;p23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035" name="Google Shape;1035;p23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036" name="Google Shape;1036;p23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" name="Google Shape;1037;p23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38" name="Google Shape;1038;p23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9" name="Google Shape;1039;p23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040" name="Google Shape;1040;p23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41" name="Google Shape;1041;p23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42" name="Google Shape;1042;p23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043" name="Google Shape;1043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5" name="Google Shape;1045;p23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046" name="Google Shape;1046;p23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8" name="Google Shape;1048;p23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049" name="Google Shape;1049;p23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" name="Google Shape;1050;p23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051" name="Google Shape;1051;p23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2" name="Google Shape;1052;p23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053" name="Google Shape;1053;p23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3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55" name="Google Shape;1055;p23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5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25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25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" name="Google Shape;1084;p25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085" name="Google Shape;1085;p25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25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" name="Google Shape;1088;p25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089" name="Google Shape;1089;p25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25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25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" name="Google Shape;1094;p25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095" name="Google Shape;1095;p25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25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099" name="Google Shape;1099;p25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25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02" name="Google Shape;1102;p25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8" name="Google Shape;1108;p25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09" name="Google Shape;1109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0" name="Google Shape;1110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1" name="Google Shape;1111;p25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12" name="Google Shape;1112;p25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13" name="Google Shape;1113;p25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14" name="Google Shape;1114;p25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15" name="Google Shape;1115;p25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6" name="Google Shape;1116;p25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17" name="Google Shape;1117;p25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8" name="Google Shape;1118;p25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19" name="Google Shape;1119;p25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20" name="Google Shape;1120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2" name="Google Shape;1122;p25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23" name="Google Shape;1123;p25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5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26" name="Google Shape;1126;p25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25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25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30" name="Google Shape;1130;p25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25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2" name="Google Shape;1132;p25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accent3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1"/>
        </a:solidFill>
        <a:effectLst/>
      </p:bgPr>
    </p:bg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26"/>
          <p:cNvSpPr/>
          <p:nvPr/>
        </p:nvSpPr>
        <p:spPr>
          <a:xfrm>
            <a:off x="0" y="4609488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26"/>
          <p:cNvSpPr/>
          <p:nvPr/>
        </p:nvSpPr>
        <p:spPr>
          <a:xfrm>
            <a:off x="0" y="0"/>
            <a:ext cx="9144000" cy="5349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26"/>
          <p:cNvSpPr/>
          <p:nvPr/>
        </p:nvSpPr>
        <p:spPr>
          <a:xfrm>
            <a:off x="4180625" y="74650"/>
            <a:ext cx="600600" cy="4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" name="Google Shape;1137;p26"/>
          <p:cNvGrpSpPr/>
          <p:nvPr/>
        </p:nvGrpSpPr>
        <p:grpSpPr>
          <a:xfrm>
            <a:off x="4380308" y="177933"/>
            <a:ext cx="201427" cy="210169"/>
            <a:chOff x="5143693" y="188357"/>
            <a:chExt cx="153843" cy="160520"/>
          </a:xfrm>
        </p:grpSpPr>
        <p:sp>
          <p:nvSpPr>
            <p:cNvPr id="1138" name="Google Shape;1138;p26"/>
            <p:cNvSpPr/>
            <p:nvPr/>
          </p:nvSpPr>
          <p:spPr>
            <a:xfrm>
              <a:off x="5187156" y="188357"/>
              <a:ext cx="66914" cy="66914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227" y="1"/>
                  </a:moveTo>
                  <a:cubicBezTo>
                    <a:pt x="573" y="1"/>
                    <a:pt x="1" y="573"/>
                    <a:pt x="1" y="1227"/>
                  </a:cubicBezTo>
                  <a:cubicBezTo>
                    <a:pt x="1" y="1881"/>
                    <a:pt x="573" y="2453"/>
                    <a:pt x="1227" y="2453"/>
                  </a:cubicBezTo>
                  <a:cubicBezTo>
                    <a:pt x="1881" y="2453"/>
                    <a:pt x="2453" y="1881"/>
                    <a:pt x="2453" y="1227"/>
                  </a:cubicBezTo>
                  <a:cubicBezTo>
                    <a:pt x="2453" y="573"/>
                    <a:pt x="1922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5143693" y="279754"/>
              <a:ext cx="153843" cy="69123"/>
            </a:xfrm>
            <a:custGeom>
              <a:avLst/>
              <a:gdLst/>
              <a:ahLst/>
              <a:cxnLst/>
              <a:rect l="l" t="t" r="r" b="b"/>
              <a:pathLst>
                <a:path w="5642" h="2535" extrusionOk="0">
                  <a:moveTo>
                    <a:pt x="1349" y="0"/>
                  </a:moveTo>
                  <a:cubicBezTo>
                    <a:pt x="614" y="0"/>
                    <a:pt x="1" y="613"/>
                    <a:pt x="1" y="1349"/>
                  </a:cubicBezTo>
                  <a:lnTo>
                    <a:pt x="1" y="2534"/>
                  </a:lnTo>
                  <a:lnTo>
                    <a:pt x="5641" y="2534"/>
                  </a:lnTo>
                  <a:lnTo>
                    <a:pt x="5641" y="1349"/>
                  </a:lnTo>
                  <a:cubicBezTo>
                    <a:pt x="5641" y="654"/>
                    <a:pt x="5028" y="0"/>
                    <a:pt x="4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26"/>
          <p:cNvSpPr/>
          <p:nvPr/>
        </p:nvSpPr>
        <p:spPr>
          <a:xfrm>
            <a:off x="3046826" y="205603"/>
            <a:ext cx="205810" cy="186831"/>
          </a:xfrm>
          <a:custGeom>
            <a:avLst/>
            <a:gdLst/>
            <a:ahLst/>
            <a:cxnLst/>
            <a:rect l="l" t="t" r="r" b="b"/>
            <a:pathLst>
              <a:path w="5765" h="5233" extrusionOk="0">
                <a:moveTo>
                  <a:pt x="2903" y="0"/>
                </a:moveTo>
                <a:lnTo>
                  <a:pt x="1" y="1594"/>
                </a:lnTo>
                <a:lnTo>
                  <a:pt x="1" y="5232"/>
                </a:lnTo>
                <a:lnTo>
                  <a:pt x="1922" y="5232"/>
                </a:lnTo>
                <a:lnTo>
                  <a:pt x="1922" y="4006"/>
                </a:lnTo>
                <a:lnTo>
                  <a:pt x="2903" y="3475"/>
                </a:lnTo>
                <a:lnTo>
                  <a:pt x="3843" y="4006"/>
                </a:lnTo>
                <a:lnTo>
                  <a:pt x="3843" y="5232"/>
                </a:lnTo>
                <a:lnTo>
                  <a:pt x="5764" y="5232"/>
                </a:lnTo>
                <a:lnTo>
                  <a:pt x="5764" y="1594"/>
                </a:lnTo>
                <a:lnTo>
                  <a:pt x="29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26"/>
          <p:cNvGrpSpPr/>
          <p:nvPr/>
        </p:nvGrpSpPr>
        <p:grpSpPr>
          <a:xfrm>
            <a:off x="3643773" y="202655"/>
            <a:ext cx="236409" cy="169294"/>
            <a:chOff x="3740546" y="215105"/>
            <a:chExt cx="180561" cy="129301"/>
          </a:xfrm>
        </p:grpSpPr>
        <p:sp>
          <p:nvSpPr>
            <p:cNvPr id="1142" name="Google Shape;1142;p26"/>
            <p:cNvSpPr/>
            <p:nvPr/>
          </p:nvSpPr>
          <p:spPr>
            <a:xfrm>
              <a:off x="3885414" y="215105"/>
              <a:ext cx="35693" cy="128212"/>
            </a:xfrm>
            <a:custGeom>
              <a:avLst/>
              <a:gdLst/>
              <a:ahLst/>
              <a:cxnLst/>
              <a:rect l="l" t="t" r="r" b="b"/>
              <a:pathLst>
                <a:path w="1309" h="4702" extrusionOk="0">
                  <a:moveTo>
                    <a:pt x="1" y="1"/>
                  </a:moveTo>
                  <a:lnTo>
                    <a:pt x="1" y="4701"/>
                  </a:lnTo>
                  <a:lnTo>
                    <a:pt x="1309" y="4701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3811875" y="257450"/>
              <a:ext cx="35693" cy="86956"/>
            </a:xfrm>
            <a:custGeom>
              <a:avLst/>
              <a:gdLst/>
              <a:ahLst/>
              <a:cxnLst/>
              <a:rect l="l" t="t" r="r" b="b"/>
              <a:pathLst>
                <a:path w="1309" h="3189" extrusionOk="0">
                  <a:moveTo>
                    <a:pt x="0" y="1"/>
                  </a:moveTo>
                  <a:lnTo>
                    <a:pt x="0" y="3189"/>
                  </a:lnTo>
                  <a:lnTo>
                    <a:pt x="1308" y="3189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3740546" y="298705"/>
              <a:ext cx="36811" cy="44610"/>
            </a:xfrm>
            <a:custGeom>
              <a:avLst/>
              <a:gdLst/>
              <a:ahLst/>
              <a:cxnLst/>
              <a:rect l="l" t="t" r="r" b="b"/>
              <a:pathLst>
                <a:path w="1350" h="1636" extrusionOk="0">
                  <a:moveTo>
                    <a:pt x="0" y="0"/>
                  </a:moveTo>
                  <a:lnTo>
                    <a:pt x="0" y="1635"/>
                  </a:lnTo>
                  <a:lnTo>
                    <a:pt x="1349" y="163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1145;p26"/>
          <p:cNvSpPr/>
          <p:nvPr/>
        </p:nvSpPr>
        <p:spPr>
          <a:xfrm>
            <a:off x="5081684" y="167690"/>
            <a:ext cx="230592" cy="230600"/>
          </a:xfrm>
          <a:custGeom>
            <a:avLst/>
            <a:gdLst/>
            <a:ahLst/>
            <a:cxnLst/>
            <a:rect l="l" t="t" r="r" b="b"/>
            <a:pathLst>
              <a:path w="5233" h="5232" extrusionOk="0">
                <a:moveTo>
                  <a:pt x="5232" y="2616"/>
                </a:moveTo>
                <a:cubicBezTo>
                  <a:pt x="5232" y="1185"/>
                  <a:pt x="4047" y="0"/>
                  <a:pt x="2616" y="0"/>
                </a:cubicBezTo>
                <a:cubicBezTo>
                  <a:pt x="1185" y="0"/>
                  <a:pt x="0" y="1185"/>
                  <a:pt x="0" y="2616"/>
                </a:cubicBezTo>
                <a:cubicBezTo>
                  <a:pt x="0" y="4047"/>
                  <a:pt x="1185" y="5232"/>
                  <a:pt x="2616" y="5232"/>
                </a:cubicBezTo>
                <a:cubicBezTo>
                  <a:pt x="3066" y="5232"/>
                  <a:pt x="3474" y="5109"/>
                  <a:pt x="3842" y="4905"/>
                </a:cubicBezTo>
                <a:lnTo>
                  <a:pt x="4619" y="5191"/>
                </a:lnTo>
                <a:lnTo>
                  <a:pt x="4578" y="4414"/>
                </a:lnTo>
                <a:cubicBezTo>
                  <a:pt x="4987" y="3965"/>
                  <a:pt x="5232" y="3311"/>
                  <a:pt x="5232" y="2616"/>
                </a:cubicBezTo>
                <a:close/>
                <a:moveTo>
                  <a:pt x="1676" y="2779"/>
                </a:moveTo>
                <a:cubicBezTo>
                  <a:pt x="1553" y="2779"/>
                  <a:pt x="1472" y="2657"/>
                  <a:pt x="1472" y="2575"/>
                </a:cubicBezTo>
                <a:cubicBezTo>
                  <a:pt x="1472" y="2452"/>
                  <a:pt x="1553" y="2371"/>
                  <a:pt x="1676" y="2371"/>
                </a:cubicBezTo>
                <a:cubicBezTo>
                  <a:pt x="1758" y="2371"/>
                  <a:pt x="1880" y="2452"/>
                  <a:pt x="1880" y="2575"/>
                </a:cubicBezTo>
                <a:cubicBezTo>
                  <a:pt x="1880" y="2657"/>
                  <a:pt x="1758" y="2779"/>
                  <a:pt x="1676" y="2779"/>
                </a:cubicBezTo>
                <a:close/>
                <a:moveTo>
                  <a:pt x="2739" y="2779"/>
                </a:moveTo>
                <a:cubicBezTo>
                  <a:pt x="2616" y="2779"/>
                  <a:pt x="2534" y="2657"/>
                  <a:pt x="2534" y="2575"/>
                </a:cubicBezTo>
                <a:cubicBezTo>
                  <a:pt x="2534" y="2452"/>
                  <a:pt x="2616" y="2371"/>
                  <a:pt x="2739" y="2371"/>
                </a:cubicBezTo>
                <a:cubicBezTo>
                  <a:pt x="2820" y="2371"/>
                  <a:pt x="2943" y="2452"/>
                  <a:pt x="2943" y="2575"/>
                </a:cubicBezTo>
                <a:cubicBezTo>
                  <a:pt x="2943" y="2657"/>
                  <a:pt x="2820" y="2779"/>
                  <a:pt x="2739" y="2779"/>
                </a:cubicBezTo>
                <a:close/>
                <a:moveTo>
                  <a:pt x="3801" y="2779"/>
                </a:moveTo>
                <a:cubicBezTo>
                  <a:pt x="3720" y="2779"/>
                  <a:pt x="3597" y="2657"/>
                  <a:pt x="3597" y="2575"/>
                </a:cubicBezTo>
                <a:cubicBezTo>
                  <a:pt x="3597" y="2452"/>
                  <a:pt x="3720" y="2371"/>
                  <a:pt x="3801" y="2371"/>
                </a:cubicBezTo>
                <a:cubicBezTo>
                  <a:pt x="3924" y="2371"/>
                  <a:pt x="4006" y="2452"/>
                  <a:pt x="4006" y="2575"/>
                </a:cubicBezTo>
                <a:cubicBezTo>
                  <a:pt x="4006" y="2657"/>
                  <a:pt x="3924" y="2779"/>
                  <a:pt x="3801" y="2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6"/>
          <p:cNvSpPr/>
          <p:nvPr/>
        </p:nvSpPr>
        <p:spPr>
          <a:xfrm>
            <a:off x="5763846" y="166187"/>
            <a:ext cx="230586" cy="242277"/>
          </a:xfrm>
          <a:custGeom>
            <a:avLst/>
            <a:gdLst/>
            <a:ahLst/>
            <a:cxnLst/>
            <a:rect l="l" t="t" r="r" b="b"/>
            <a:pathLst>
              <a:path w="6459" h="6786" extrusionOk="0">
                <a:moveTo>
                  <a:pt x="3311" y="2535"/>
                </a:moveTo>
                <a:cubicBezTo>
                  <a:pt x="3802" y="2535"/>
                  <a:pt x="4211" y="2944"/>
                  <a:pt x="4211" y="3475"/>
                </a:cubicBezTo>
                <a:cubicBezTo>
                  <a:pt x="4211" y="3925"/>
                  <a:pt x="3802" y="4374"/>
                  <a:pt x="3311" y="4374"/>
                </a:cubicBezTo>
                <a:cubicBezTo>
                  <a:pt x="2780" y="4374"/>
                  <a:pt x="2371" y="3966"/>
                  <a:pt x="2371" y="3475"/>
                </a:cubicBezTo>
                <a:cubicBezTo>
                  <a:pt x="2371" y="2944"/>
                  <a:pt x="2780" y="2535"/>
                  <a:pt x="3311" y="2535"/>
                </a:cubicBezTo>
                <a:close/>
                <a:moveTo>
                  <a:pt x="2821" y="1"/>
                </a:moveTo>
                <a:cubicBezTo>
                  <a:pt x="2698" y="1"/>
                  <a:pt x="2535" y="123"/>
                  <a:pt x="2535" y="287"/>
                </a:cubicBezTo>
                <a:lnTo>
                  <a:pt x="2535" y="818"/>
                </a:lnTo>
                <a:cubicBezTo>
                  <a:pt x="2535" y="900"/>
                  <a:pt x="2453" y="1023"/>
                  <a:pt x="2371" y="1064"/>
                </a:cubicBezTo>
                <a:cubicBezTo>
                  <a:pt x="2167" y="1145"/>
                  <a:pt x="1840" y="1309"/>
                  <a:pt x="1595" y="1472"/>
                </a:cubicBezTo>
                <a:cubicBezTo>
                  <a:pt x="1545" y="1497"/>
                  <a:pt x="1480" y="1537"/>
                  <a:pt x="1419" y="1537"/>
                </a:cubicBezTo>
                <a:cubicBezTo>
                  <a:pt x="1379" y="1537"/>
                  <a:pt x="1341" y="1520"/>
                  <a:pt x="1309" y="1472"/>
                </a:cubicBezTo>
                <a:lnTo>
                  <a:pt x="900" y="1227"/>
                </a:lnTo>
                <a:cubicBezTo>
                  <a:pt x="835" y="1179"/>
                  <a:pt x="771" y="1156"/>
                  <a:pt x="711" y="1156"/>
                </a:cubicBezTo>
                <a:cubicBezTo>
                  <a:pt x="620" y="1156"/>
                  <a:pt x="541" y="1210"/>
                  <a:pt x="491" y="1309"/>
                </a:cubicBezTo>
                <a:lnTo>
                  <a:pt x="123" y="1963"/>
                </a:lnTo>
                <a:cubicBezTo>
                  <a:pt x="1" y="2126"/>
                  <a:pt x="82" y="2290"/>
                  <a:pt x="205" y="2371"/>
                </a:cubicBezTo>
                <a:lnTo>
                  <a:pt x="818" y="2739"/>
                </a:lnTo>
                <a:cubicBezTo>
                  <a:pt x="777" y="2944"/>
                  <a:pt x="777" y="3148"/>
                  <a:pt x="777" y="3352"/>
                </a:cubicBezTo>
                <a:cubicBezTo>
                  <a:pt x="777" y="3516"/>
                  <a:pt x="777" y="3598"/>
                  <a:pt x="818" y="3761"/>
                </a:cubicBezTo>
                <a:cubicBezTo>
                  <a:pt x="818" y="3884"/>
                  <a:pt x="777" y="4006"/>
                  <a:pt x="695" y="4088"/>
                </a:cubicBezTo>
                <a:lnTo>
                  <a:pt x="287" y="4333"/>
                </a:lnTo>
                <a:cubicBezTo>
                  <a:pt x="123" y="4415"/>
                  <a:pt x="82" y="4579"/>
                  <a:pt x="164" y="4742"/>
                </a:cubicBezTo>
                <a:lnTo>
                  <a:pt x="532" y="5396"/>
                </a:lnTo>
                <a:cubicBezTo>
                  <a:pt x="587" y="5505"/>
                  <a:pt x="677" y="5560"/>
                  <a:pt x="780" y="5560"/>
                </a:cubicBezTo>
                <a:cubicBezTo>
                  <a:pt x="832" y="5560"/>
                  <a:pt x="886" y="5546"/>
                  <a:pt x="941" y="5519"/>
                </a:cubicBezTo>
                <a:lnTo>
                  <a:pt x="1349" y="5233"/>
                </a:lnTo>
                <a:cubicBezTo>
                  <a:pt x="1379" y="5218"/>
                  <a:pt x="1420" y="5208"/>
                  <a:pt x="1462" y="5208"/>
                </a:cubicBezTo>
                <a:cubicBezTo>
                  <a:pt x="1534" y="5208"/>
                  <a:pt x="1610" y="5237"/>
                  <a:pt x="1636" y="5314"/>
                </a:cubicBezTo>
                <a:cubicBezTo>
                  <a:pt x="1922" y="5519"/>
                  <a:pt x="2208" y="5682"/>
                  <a:pt x="2576" y="5764"/>
                </a:cubicBezTo>
                <a:lnTo>
                  <a:pt x="2576" y="6459"/>
                </a:lnTo>
                <a:cubicBezTo>
                  <a:pt x="2576" y="6622"/>
                  <a:pt x="2739" y="6786"/>
                  <a:pt x="2862" y="6786"/>
                </a:cubicBezTo>
                <a:lnTo>
                  <a:pt x="3638" y="6786"/>
                </a:lnTo>
                <a:cubicBezTo>
                  <a:pt x="3802" y="6786"/>
                  <a:pt x="3965" y="6622"/>
                  <a:pt x="3965" y="6459"/>
                </a:cubicBezTo>
                <a:lnTo>
                  <a:pt x="3965" y="5968"/>
                </a:lnTo>
                <a:cubicBezTo>
                  <a:pt x="3965" y="5846"/>
                  <a:pt x="4047" y="5764"/>
                  <a:pt x="4170" y="5723"/>
                </a:cubicBezTo>
                <a:cubicBezTo>
                  <a:pt x="4415" y="5601"/>
                  <a:pt x="4660" y="5437"/>
                  <a:pt x="4865" y="5314"/>
                </a:cubicBezTo>
                <a:cubicBezTo>
                  <a:pt x="4942" y="5237"/>
                  <a:pt x="5004" y="5208"/>
                  <a:pt x="5069" y="5208"/>
                </a:cubicBezTo>
                <a:cubicBezTo>
                  <a:pt x="5107" y="5208"/>
                  <a:pt x="5147" y="5218"/>
                  <a:pt x="5192" y="5233"/>
                </a:cubicBezTo>
                <a:lnTo>
                  <a:pt x="5600" y="5519"/>
                </a:lnTo>
                <a:cubicBezTo>
                  <a:pt x="5655" y="5546"/>
                  <a:pt x="5705" y="5560"/>
                  <a:pt x="5752" y="5560"/>
                </a:cubicBezTo>
                <a:cubicBezTo>
                  <a:pt x="5846" y="5560"/>
                  <a:pt x="5927" y="5505"/>
                  <a:pt x="6009" y="5396"/>
                </a:cubicBezTo>
                <a:lnTo>
                  <a:pt x="6377" y="4742"/>
                </a:lnTo>
                <a:cubicBezTo>
                  <a:pt x="6459" y="4579"/>
                  <a:pt x="6418" y="4415"/>
                  <a:pt x="6254" y="4333"/>
                </a:cubicBezTo>
                <a:lnTo>
                  <a:pt x="5846" y="4088"/>
                </a:lnTo>
                <a:cubicBezTo>
                  <a:pt x="5764" y="4006"/>
                  <a:pt x="5682" y="3884"/>
                  <a:pt x="5682" y="3761"/>
                </a:cubicBezTo>
                <a:cubicBezTo>
                  <a:pt x="5764" y="3720"/>
                  <a:pt x="5764" y="3557"/>
                  <a:pt x="5764" y="3434"/>
                </a:cubicBezTo>
                <a:cubicBezTo>
                  <a:pt x="5764" y="3312"/>
                  <a:pt x="5764" y="3107"/>
                  <a:pt x="5682" y="3025"/>
                </a:cubicBezTo>
                <a:cubicBezTo>
                  <a:pt x="5682" y="2903"/>
                  <a:pt x="5764" y="2739"/>
                  <a:pt x="5846" y="2698"/>
                </a:cubicBezTo>
                <a:lnTo>
                  <a:pt x="6254" y="2453"/>
                </a:lnTo>
                <a:cubicBezTo>
                  <a:pt x="6418" y="2331"/>
                  <a:pt x="6459" y="2167"/>
                  <a:pt x="6377" y="2044"/>
                </a:cubicBezTo>
                <a:lnTo>
                  <a:pt x="6009" y="1350"/>
                </a:lnTo>
                <a:cubicBezTo>
                  <a:pt x="5929" y="1270"/>
                  <a:pt x="5849" y="1207"/>
                  <a:pt x="5758" y="1207"/>
                </a:cubicBezTo>
                <a:cubicBezTo>
                  <a:pt x="5709" y="1207"/>
                  <a:pt x="5657" y="1225"/>
                  <a:pt x="5600" y="1268"/>
                </a:cubicBezTo>
                <a:lnTo>
                  <a:pt x="4987" y="1636"/>
                </a:lnTo>
                <a:cubicBezTo>
                  <a:pt x="4742" y="1350"/>
                  <a:pt x="4415" y="1227"/>
                  <a:pt x="4129" y="1064"/>
                </a:cubicBezTo>
                <a:cubicBezTo>
                  <a:pt x="4006" y="1023"/>
                  <a:pt x="3925" y="900"/>
                  <a:pt x="3925" y="818"/>
                </a:cubicBezTo>
                <a:lnTo>
                  <a:pt x="3925" y="287"/>
                </a:lnTo>
                <a:cubicBezTo>
                  <a:pt x="3925" y="123"/>
                  <a:pt x="3761" y="1"/>
                  <a:pt x="35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7" name="Google Shape;1147;p26"/>
          <p:cNvGrpSpPr/>
          <p:nvPr/>
        </p:nvGrpSpPr>
        <p:grpSpPr>
          <a:xfrm>
            <a:off x="8192365" y="205607"/>
            <a:ext cx="236420" cy="186272"/>
            <a:chOff x="8118277" y="187250"/>
            <a:chExt cx="268293" cy="211384"/>
          </a:xfrm>
        </p:grpSpPr>
        <p:sp>
          <p:nvSpPr>
            <p:cNvPr id="1148" name="Google Shape;1148;p26"/>
            <p:cNvSpPr/>
            <p:nvPr/>
          </p:nvSpPr>
          <p:spPr>
            <a:xfrm>
              <a:off x="8118277" y="187250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8118277" y="273097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8118277" y="358945"/>
              <a:ext cx="268293" cy="39689"/>
            </a:xfrm>
            <a:custGeom>
              <a:avLst/>
              <a:gdLst/>
              <a:ahLst/>
              <a:cxnLst/>
              <a:rect l="l" t="t" r="r" b="b"/>
              <a:pathLst>
                <a:path w="30044" h="2044" extrusionOk="0">
                  <a:moveTo>
                    <a:pt x="1023" y="2044"/>
                  </a:moveTo>
                  <a:cubicBezTo>
                    <a:pt x="451" y="2044"/>
                    <a:pt x="1" y="1594"/>
                    <a:pt x="1" y="1022"/>
                  </a:cubicBezTo>
                  <a:cubicBezTo>
                    <a:pt x="1" y="450"/>
                    <a:pt x="451" y="0"/>
                    <a:pt x="1023" y="0"/>
                  </a:cubicBezTo>
                  <a:lnTo>
                    <a:pt x="29022" y="0"/>
                  </a:lnTo>
                  <a:cubicBezTo>
                    <a:pt x="29553" y="0"/>
                    <a:pt x="30043" y="450"/>
                    <a:pt x="30043" y="1022"/>
                  </a:cubicBezTo>
                  <a:cubicBezTo>
                    <a:pt x="30043" y="1594"/>
                    <a:pt x="29553" y="2044"/>
                    <a:pt x="29022" y="20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26"/>
          <p:cNvGrpSpPr/>
          <p:nvPr/>
        </p:nvGrpSpPr>
        <p:grpSpPr>
          <a:xfrm>
            <a:off x="715106" y="172001"/>
            <a:ext cx="230574" cy="230597"/>
            <a:chOff x="1869495" y="230908"/>
            <a:chExt cx="117892" cy="117892"/>
          </a:xfrm>
        </p:grpSpPr>
        <p:sp>
          <p:nvSpPr>
            <p:cNvPr id="1152" name="Google Shape;1152;p26"/>
            <p:cNvSpPr/>
            <p:nvPr/>
          </p:nvSpPr>
          <p:spPr>
            <a:xfrm>
              <a:off x="1869495" y="230908"/>
              <a:ext cx="105972" cy="105972"/>
            </a:xfrm>
            <a:custGeom>
              <a:avLst/>
              <a:gdLst/>
              <a:ahLst/>
              <a:cxnLst/>
              <a:rect l="l" t="t" r="r" b="b"/>
              <a:pathLst>
                <a:path w="3271" h="3271" extrusionOk="0">
                  <a:moveTo>
                    <a:pt x="1636" y="614"/>
                  </a:moveTo>
                  <a:cubicBezTo>
                    <a:pt x="2208" y="614"/>
                    <a:pt x="2739" y="1063"/>
                    <a:pt x="2739" y="1676"/>
                  </a:cubicBezTo>
                  <a:cubicBezTo>
                    <a:pt x="2739" y="2290"/>
                    <a:pt x="2208" y="2739"/>
                    <a:pt x="1636" y="2739"/>
                  </a:cubicBezTo>
                  <a:cubicBezTo>
                    <a:pt x="1023" y="2739"/>
                    <a:pt x="573" y="2249"/>
                    <a:pt x="573" y="1676"/>
                  </a:cubicBezTo>
                  <a:cubicBezTo>
                    <a:pt x="573" y="1063"/>
                    <a:pt x="1105" y="614"/>
                    <a:pt x="1636" y="614"/>
                  </a:cubicBezTo>
                  <a:close/>
                  <a:moveTo>
                    <a:pt x="1636" y="1"/>
                  </a:moveTo>
                  <a:cubicBezTo>
                    <a:pt x="737" y="1"/>
                    <a:pt x="1" y="696"/>
                    <a:pt x="1" y="1636"/>
                  </a:cubicBezTo>
                  <a:cubicBezTo>
                    <a:pt x="1" y="2535"/>
                    <a:pt x="778" y="3271"/>
                    <a:pt x="1636" y="3271"/>
                  </a:cubicBezTo>
                  <a:cubicBezTo>
                    <a:pt x="2535" y="3271"/>
                    <a:pt x="3271" y="2535"/>
                    <a:pt x="3271" y="1636"/>
                  </a:cubicBezTo>
                  <a:cubicBezTo>
                    <a:pt x="3271" y="696"/>
                    <a:pt x="2535" y="1"/>
                    <a:pt x="1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6"/>
            <p:cNvSpPr/>
            <p:nvPr/>
          </p:nvSpPr>
          <p:spPr>
            <a:xfrm>
              <a:off x="1944979" y="306068"/>
              <a:ext cx="42408" cy="42732"/>
            </a:xfrm>
            <a:custGeom>
              <a:avLst/>
              <a:gdLst/>
              <a:ahLst/>
              <a:cxnLst/>
              <a:rect l="l" t="t" r="r" b="b"/>
              <a:pathLst>
                <a:path w="1309" h="1319" extrusionOk="0">
                  <a:moveTo>
                    <a:pt x="272" y="0"/>
                  </a:moveTo>
                  <a:cubicBezTo>
                    <a:pt x="195" y="0"/>
                    <a:pt x="123" y="31"/>
                    <a:pt x="82" y="92"/>
                  </a:cubicBezTo>
                  <a:cubicBezTo>
                    <a:pt x="1" y="174"/>
                    <a:pt x="1" y="378"/>
                    <a:pt x="82" y="501"/>
                  </a:cubicBezTo>
                  <a:lnTo>
                    <a:pt x="818" y="1196"/>
                  </a:lnTo>
                  <a:cubicBezTo>
                    <a:pt x="859" y="1237"/>
                    <a:pt x="941" y="1318"/>
                    <a:pt x="1023" y="1318"/>
                  </a:cubicBezTo>
                  <a:cubicBezTo>
                    <a:pt x="1063" y="1318"/>
                    <a:pt x="1145" y="1318"/>
                    <a:pt x="1227" y="1196"/>
                  </a:cubicBezTo>
                  <a:cubicBezTo>
                    <a:pt x="1309" y="1114"/>
                    <a:pt x="1309" y="910"/>
                    <a:pt x="1227" y="787"/>
                  </a:cubicBezTo>
                  <a:lnTo>
                    <a:pt x="491" y="92"/>
                  </a:lnTo>
                  <a:cubicBezTo>
                    <a:pt x="430" y="31"/>
                    <a:pt x="348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26"/>
          <p:cNvGrpSpPr/>
          <p:nvPr/>
        </p:nvGrpSpPr>
        <p:grpSpPr>
          <a:xfrm>
            <a:off x="715090" y="4722881"/>
            <a:ext cx="2227501" cy="308121"/>
            <a:chOff x="715090" y="4752256"/>
            <a:chExt cx="2227501" cy="308121"/>
          </a:xfrm>
        </p:grpSpPr>
        <p:sp>
          <p:nvSpPr>
            <p:cNvPr id="1155" name="Google Shape;1155;p26"/>
            <p:cNvSpPr/>
            <p:nvPr/>
          </p:nvSpPr>
          <p:spPr>
            <a:xfrm>
              <a:off x="1181455" y="4752785"/>
              <a:ext cx="347594" cy="306270"/>
            </a:xfrm>
            <a:custGeom>
              <a:avLst/>
              <a:gdLst/>
              <a:ahLst/>
              <a:cxnLst/>
              <a:rect l="l" t="t" r="r" b="b"/>
              <a:pathLst>
                <a:path w="7890" h="6952" extrusionOk="0">
                  <a:moveTo>
                    <a:pt x="3930" y="1"/>
                  </a:moveTo>
                  <a:cubicBezTo>
                    <a:pt x="3490" y="1"/>
                    <a:pt x="3045" y="85"/>
                    <a:pt x="2617" y="265"/>
                  </a:cubicBezTo>
                  <a:cubicBezTo>
                    <a:pt x="859" y="1000"/>
                    <a:pt x="1" y="3044"/>
                    <a:pt x="737" y="4801"/>
                  </a:cubicBezTo>
                  <a:cubicBezTo>
                    <a:pt x="1290" y="6154"/>
                    <a:pt x="2582" y="6951"/>
                    <a:pt x="3936" y="6951"/>
                  </a:cubicBezTo>
                  <a:cubicBezTo>
                    <a:pt x="4384" y="6951"/>
                    <a:pt x="4837" y="6864"/>
                    <a:pt x="5274" y="6682"/>
                  </a:cubicBezTo>
                  <a:cubicBezTo>
                    <a:pt x="7031" y="5946"/>
                    <a:pt x="7890" y="3943"/>
                    <a:pt x="7154" y="2145"/>
                  </a:cubicBezTo>
                  <a:cubicBezTo>
                    <a:pt x="6597" y="815"/>
                    <a:pt x="5293" y="1"/>
                    <a:pt x="39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2128634" y="4752785"/>
              <a:ext cx="347594" cy="306006"/>
            </a:xfrm>
            <a:custGeom>
              <a:avLst/>
              <a:gdLst/>
              <a:ahLst/>
              <a:cxnLst/>
              <a:rect l="l" t="t" r="r" b="b"/>
              <a:pathLst>
                <a:path w="7890" h="6946" extrusionOk="0">
                  <a:moveTo>
                    <a:pt x="3947" y="1"/>
                  </a:moveTo>
                  <a:cubicBezTo>
                    <a:pt x="3505" y="1"/>
                    <a:pt x="3055" y="85"/>
                    <a:pt x="2617" y="265"/>
                  </a:cubicBezTo>
                  <a:cubicBezTo>
                    <a:pt x="859" y="1000"/>
                    <a:pt x="1" y="3044"/>
                    <a:pt x="736" y="4801"/>
                  </a:cubicBezTo>
                  <a:cubicBezTo>
                    <a:pt x="1293" y="6131"/>
                    <a:pt x="2597" y="6946"/>
                    <a:pt x="3960" y="6946"/>
                  </a:cubicBezTo>
                  <a:cubicBezTo>
                    <a:pt x="4400" y="6946"/>
                    <a:pt x="4845" y="6861"/>
                    <a:pt x="5273" y="6682"/>
                  </a:cubicBezTo>
                  <a:cubicBezTo>
                    <a:pt x="7072" y="5946"/>
                    <a:pt x="7889" y="3902"/>
                    <a:pt x="7154" y="2145"/>
                  </a:cubicBezTo>
                  <a:cubicBezTo>
                    <a:pt x="6597" y="815"/>
                    <a:pt x="531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rgbClr val="1A1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1662269" y="4752256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38"/>
                    <a:pt x="1349" y="1012"/>
                  </a:cubicBezTo>
                  <a:cubicBezTo>
                    <a:pt x="0" y="2361"/>
                    <a:pt x="0" y="4568"/>
                    <a:pt x="1349" y="5917"/>
                  </a:cubicBezTo>
                  <a:cubicBezTo>
                    <a:pt x="2023" y="6612"/>
                    <a:pt x="2912" y="6959"/>
                    <a:pt x="3801" y="6959"/>
                  </a:cubicBezTo>
                  <a:cubicBezTo>
                    <a:pt x="4690" y="6959"/>
                    <a:pt x="5580" y="6612"/>
                    <a:pt x="6254" y="5917"/>
                  </a:cubicBezTo>
                  <a:cubicBezTo>
                    <a:pt x="7603" y="4568"/>
                    <a:pt x="7603" y="2361"/>
                    <a:pt x="6254" y="1012"/>
                  </a:cubicBezTo>
                  <a:cubicBezTo>
                    <a:pt x="5580" y="33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715090" y="4754723"/>
              <a:ext cx="336756" cy="305654"/>
            </a:xfrm>
            <a:custGeom>
              <a:avLst/>
              <a:gdLst/>
              <a:ahLst/>
              <a:cxnLst/>
              <a:rect l="l" t="t" r="r" b="b"/>
              <a:pathLst>
                <a:path w="7644" h="6938" extrusionOk="0">
                  <a:moveTo>
                    <a:pt x="3796" y="0"/>
                  </a:moveTo>
                  <a:cubicBezTo>
                    <a:pt x="2218" y="0"/>
                    <a:pt x="793" y="1069"/>
                    <a:pt x="409" y="2673"/>
                  </a:cubicBezTo>
                  <a:cubicBezTo>
                    <a:pt x="0" y="4512"/>
                    <a:pt x="1145" y="6392"/>
                    <a:pt x="2984" y="6842"/>
                  </a:cubicBezTo>
                  <a:cubicBezTo>
                    <a:pt x="3254" y="6907"/>
                    <a:pt x="3525" y="6938"/>
                    <a:pt x="3791" y="6938"/>
                  </a:cubicBezTo>
                  <a:cubicBezTo>
                    <a:pt x="5375" y="6938"/>
                    <a:pt x="6809" y="5842"/>
                    <a:pt x="7194" y="4267"/>
                  </a:cubicBezTo>
                  <a:cubicBezTo>
                    <a:pt x="7644" y="2387"/>
                    <a:pt x="6459" y="507"/>
                    <a:pt x="4619" y="98"/>
                  </a:cubicBezTo>
                  <a:cubicBezTo>
                    <a:pt x="4343" y="32"/>
                    <a:pt x="4067" y="0"/>
                    <a:pt x="3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2607642" y="4752697"/>
              <a:ext cx="334950" cy="306623"/>
            </a:xfrm>
            <a:custGeom>
              <a:avLst/>
              <a:gdLst/>
              <a:ahLst/>
              <a:cxnLst/>
              <a:rect l="l" t="t" r="r" b="b"/>
              <a:pathLst>
                <a:path w="7603" h="6960" extrusionOk="0">
                  <a:moveTo>
                    <a:pt x="3801" y="1"/>
                  </a:moveTo>
                  <a:cubicBezTo>
                    <a:pt x="2912" y="1"/>
                    <a:pt x="2023" y="348"/>
                    <a:pt x="1349" y="1043"/>
                  </a:cubicBezTo>
                  <a:cubicBezTo>
                    <a:pt x="0" y="2392"/>
                    <a:pt x="0" y="4599"/>
                    <a:pt x="1349" y="5948"/>
                  </a:cubicBezTo>
                  <a:cubicBezTo>
                    <a:pt x="2023" y="6622"/>
                    <a:pt x="2912" y="6960"/>
                    <a:pt x="3801" y="6960"/>
                  </a:cubicBezTo>
                  <a:cubicBezTo>
                    <a:pt x="4690" y="6960"/>
                    <a:pt x="5579" y="6622"/>
                    <a:pt x="6254" y="5948"/>
                  </a:cubicBezTo>
                  <a:cubicBezTo>
                    <a:pt x="7603" y="4599"/>
                    <a:pt x="7603" y="2392"/>
                    <a:pt x="6254" y="1043"/>
                  </a:cubicBezTo>
                  <a:cubicBezTo>
                    <a:pt x="5579" y="348"/>
                    <a:pt x="4690" y="1"/>
                    <a:pt x="38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1" name="Google Shape;1161;p26"/>
            <p:cNvGrpSpPr/>
            <p:nvPr/>
          </p:nvGrpSpPr>
          <p:grpSpPr>
            <a:xfrm>
              <a:off x="2255186" y="4862963"/>
              <a:ext cx="97814" cy="86736"/>
              <a:chOff x="2255186" y="4862963"/>
              <a:chExt cx="97814" cy="86736"/>
            </a:xfrm>
          </p:grpSpPr>
          <p:sp>
            <p:nvSpPr>
              <p:cNvPr id="1162" name="Google Shape;1162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63" name="Google Shape;1163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4" name="Google Shape;1164;p26"/>
            <p:cNvGrpSpPr/>
            <p:nvPr/>
          </p:nvGrpSpPr>
          <p:grpSpPr>
            <a:xfrm>
              <a:off x="1767461" y="4862963"/>
              <a:ext cx="122764" cy="86736"/>
              <a:chOff x="1779936" y="4862963"/>
              <a:chExt cx="122764" cy="86736"/>
            </a:xfrm>
          </p:grpSpPr>
          <p:grpSp>
            <p:nvGrpSpPr>
              <p:cNvPr id="1165" name="Google Shape;1165;p26"/>
              <p:cNvGrpSpPr/>
              <p:nvPr/>
            </p:nvGrpSpPr>
            <p:grpSpPr>
              <a:xfrm>
                <a:off x="1779936" y="4862963"/>
                <a:ext cx="97814" cy="86736"/>
                <a:chOff x="2255186" y="4862963"/>
                <a:chExt cx="97814" cy="86736"/>
              </a:xfrm>
            </p:grpSpPr>
            <p:sp>
              <p:nvSpPr>
                <p:cNvPr id="1166" name="Google Shape;1166;p26"/>
                <p:cNvSpPr/>
                <p:nvPr/>
              </p:nvSpPr>
              <p:spPr>
                <a:xfrm rot="5400000">
                  <a:off x="2249486" y="4871098"/>
                  <a:ext cx="84300" cy="72900"/>
                </a:xfrm>
                <a:prstGeom prst="triangle">
                  <a:avLst>
                    <a:gd name="adj" fmla="val 5000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67" name="Google Shape;1167;p26"/>
                <p:cNvCxnSpPr/>
                <p:nvPr/>
              </p:nvCxnSpPr>
              <p:spPr>
                <a:xfrm>
                  <a:off x="2353000" y="4862963"/>
                  <a:ext cx="0" cy="85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68" name="Google Shape;1168;p26"/>
              <p:cNvCxnSpPr/>
              <p:nvPr/>
            </p:nvCxnSpPr>
            <p:spPr>
              <a:xfrm>
                <a:off x="19027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9" name="Google Shape;1169;p26"/>
            <p:cNvGrpSpPr/>
            <p:nvPr/>
          </p:nvGrpSpPr>
          <p:grpSpPr>
            <a:xfrm rot="10800000">
              <a:off x="1308161" y="4862963"/>
              <a:ext cx="97814" cy="86736"/>
              <a:chOff x="2255186" y="4862963"/>
              <a:chExt cx="97814" cy="86736"/>
            </a:xfrm>
          </p:grpSpPr>
          <p:sp>
            <p:nvSpPr>
              <p:cNvPr id="1170" name="Google Shape;1170;p26"/>
              <p:cNvSpPr/>
              <p:nvPr/>
            </p:nvSpPr>
            <p:spPr>
              <a:xfrm rot="5400000">
                <a:off x="2249486" y="4871098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71" name="Google Shape;1171;p26"/>
              <p:cNvCxnSpPr/>
              <p:nvPr/>
            </p:nvCxnSpPr>
            <p:spPr>
              <a:xfrm>
                <a:off x="2353000" y="4862963"/>
                <a:ext cx="0" cy="85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72" name="Google Shape;1172;p26"/>
            <p:cNvGrpSpPr/>
            <p:nvPr/>
          </p:nvGrpSpPr>
          <p:grpSpPr>
            <a:xfrm>
              <a:off x="810563" y="4862963"/>
              <a:ext cx="145800" cy="84300"/>
              <a:chOff x="786588" y="4862963"/>
              <a:chExt cx="145800" cy="84300"/>
            </a:xfrm>
          </p:grpSpPr>
          <p:sp>
            <p:nvSpPr>
              <p:cNvPr id="1173" name="Google Shape;1173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26"/>
            <p:cNvGrpSpPr/>
            <p:nvPr/>
          </p:nvGrpSpPr>
          <p:grpSpPr>
            <a:xfrm rot="10800000">
              <a:off x="2703113" y="4865400"/>
              <a:ext cx="145800" cy="84300"/>
              <a:chOff x="786588" y="4862963"/>
              <a:chExt cx="145800" cy="84300"/>
            </a:xfrm>
          </p:grpSpPr>
          <p:sp>
            <p:nvSpPr>
              <p:cNvPr id="1176" name="Google Shape;1176;p26"/>
              <p:cNvSpPr/>
              <p:nvPr/>
            </p:nvSpPr>
            <p:spPr>
              <a:xfrm rot="-5400000">
                <a:off x="8537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6"/>
              <p:cNvSpPr/>
              <p:nvPr/>
            </p:nvSpPr>
            <p:spPr>
              <a:xfrm rot="-5400000">
                <a:off x="780888" y="4868663"/>
                <a:ext cx="84300" cy="72900"/>
              </a:xfrm>
              <a:prstGeom prst="triangle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8" name="Google Shape;1178;p26"/>
          <p:cNvGrpSpPr/>
          <p:nvPr/>
        </p:nvGrpSpPr>
        <p:grpSpPr>
          <a:xfrm>
            <a:off x="6844854" y="4668587"/>
            <a:ext cx="1584035" cy="416703"/>
            <a:chOff x="6844854" y="4668587"/>
            <a:chExt cx="1584035" cy="416703"/>
          </a:xfrm>
        </p:grpSpPr>
        <p:sp>
          <p:nvSpPr>
            <p:cNvPr id="1179" name="Google Shape;1179;p26"/>
            <p:cNvSpPr/>
            <p:nvPr/>
          </p:nvSpPr>
          <p:spPr>
            <a:xfrm>
              <a:off x="6844854" y="4668587"/>
              <a:ext cx="1584035" cy="416703"/>
            </a:xfrm>
            <a:custGeom>
              <a:avLst/>
              <a:gdLst/>
              <a:ahLst/>
              <a:cxnLst/>
              <a:rect l="l" t="t" r="r" b="b"/>
              <a:pathLst>
                <a:path w="36052" h="9484" extrusionOk="0">
                  <a:moveTo>
                    <a:pt x="31310" y="1"/>
                  </a:moveTo>
                  <a:lnTo>
                    <a:pt x="4742" y="1"/>
                  </a:lnTo>
                  <a:cubicBezTo>
                    <a:pt x="2126" y="1"/>
                    <a:pt x="1" y="2126"/>
                    <a:pt x="1" y="4742"/>
                  </a:cubicBezTo>
                  <a:lnTo>
                    <a:pt x="1" y="4742"/>
                  </a:lnTo>
                  <a:cubicBezTo>
                    <a:pt x="1" y="7358"/>
                    <a:pt x="2126" y="9483"/>
                    <a:pt x="4742" y="9483"/>
                  </a:cubicBezTo>
                  <a:lnTo>
                    <a:pt x="31310" y="9483"/>
                  </a:lnTo>
                  <a:cubicBezTo>
                    <a:pt x="33926" y="9483"/>
                    <a:pt x="36052" y="7358"/>
                    <a:pt x="36052" y="4742"/>
                  </a:cubicBezTo>
                  <a:lnTo>
                    <a:pt x="36052" y="4742"/>
                  </a:lnTo>
                  <a:cubicBezTo>
                    <a:pt x="36052" y="2085"/>
                    <a:pt x="33926" y="1"/>
                    <a:pt x="3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" name="Google Shape;1180;p26"/>
            <p:cNvGrpSpPr/>
            <p:nvPr/>
          </p:nvGrpSpPr>
          <p:grpSpPr>
            <a:xfrm>
              <a:off x="8054048" y="4823050"/>
              <a:ext cx="138315" cy="107779"/>
              <a:chOff x="1900456" y="4780923"/>
              <a:chExt cx="138315" cy="107779"/>
            </a:xfrm>
          </p:grpSpPr>
          <p:sp>
            <p:nvSpPr>
              <p:cNvPr id="1181" name="Google Shape;1181;p26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26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85" name="Google Shape;1185;p26"/>
            <p:cNvSpPr txBox="1"/>
            <p:nvPr/>
          </p:nvSpPr>
          <p:spPr>
            <a:xfrm>
              <a:off x="7039945" y="4766989"/>
              <a:ext cx="8760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  <a:latin typeface="Mulish Medium"/>
                  <a:ea typeface="Mulish Medium"/>
                  <a:cs typeface="Mulish Medium"/>
                  <a:sym typeface="Mulish Medium"/>
                </a:rPr>
                <a:t>Download:</a:t>
              </a:r>
              <a:endParaRPr sz="1000">
                <a:solidFill>
                  <a:schemeClr val="dk2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DM Sans"/>
              <a:buNone/>
              <a:defRPr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720000" y="959675"/>
            <a:ext cx="7704000" cy="3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/>
          <p:nvPr/>
        </p:nvSpPr>
        <p:spPr>
          <a:xfrm rot="10800000" flipH="1">
            <a:off x="8539891" y="10"/>
            <a:ext cx="482149" cy="482133"/>
          </a:xfrm>
          <a:custGeom>
            <a:avLst/>
            <a:gdLst/>
            <a:ahLst/>
            <a:cxnLst/>
            <a:rect l="l" t="t" r="r" b="b"/>
            <a:pathLst>
              <a:path w="5357209" h="5357031" extrusionOk="0">
                <a:moveTo>
                  <a:pt x="5357210" y="5357032"/>
                </a:moveTo>
                <a:lnTo>
                  <a:pt x="0" y="5357032"/>
                </a:lnTo>
                <a:lnTo>
                  <a:pt x="0" y="2678605"/>
                </a:lnTo>
                <a:cubicBezTo>
                  <a:pt x="0" y="1199242"/>
                  <a:pt x="1199242" y="0"/>
                  <a:pt x="2678605" y="0"/>
                </a:cubicBezTo>
                <a:lnTo>
                  <a:pt x="2678605" y="0"/>
                </a:lnTo>
                <a:cubicBezTo>
                  <a:pt x="4157967" y="0"/>
                  <a:pt x="5357210" y="1199242"/>
                  <a:pt x="5357210" y="2678605"/>
                </a:cubicBezTo>
                <a:lnTo>
                  <a:pt x="5357210" y="5357032"/>
                </a:lnTo>
                <a:lnTo>
                  <a:pt x="5357210" y="535703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" name="Google Shape;108;p15"/>
          <p:cNvGrpSpPr/>
          <p:nvPr/>
        </p:nvGrpSpPr>
        <p:grpSpPr>
          <a:xfrm>
            <a:off x="0" y="2143950"/>
            <a:ext cx="707702" cy="855600"/>
            <a:chOff x="0" y="2143950"/>
            <a:chExt cx="707702" cy="855600"/>
          </a:xfrm>
        </p:grpSpPr>
        <p:pic>
          <p:nvPicPr>
            <p:cNvPr id="109" name="Google Shape;109;p15"/>
            <p:cNvPicPr preferRelativeResize="0"/>
            <p:nvPr/>
          </p:nvPicPr>
          <p:blipFill rotWithShape="1">
            <a:blip r:embed="rId2">
              <a:alphaModFix/>
            </a:blip>
            <a:srcRect l="75213" t="29527" r="9339" b="51796"/>
            <a:stretch/>
          </p:blipFill>
          <p:spPr>
            <a:xfrm>
              <a:off x="0" y="2143950"/>
              <a:ext cx="707702" cy="855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5"/>
            <p:cNvSpPr/>
            <p:nvPr/>
          </p:nvSpPr>
          <p:spPr>
            <a:xfrm>
              <a:off x="144600" y="2443950"/>
              <a:ext cx="148200" cy="148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90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●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oppins"/>
              <a:buChar char="○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Poppins"/>
              <a:buChar char="■"/>
              <a:defRPr sz="12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8" r:id="rId5"/>
    <p:sldLayoutId id="2147483669" r:id="rId6"/>
    <p:sldLayoutId id="2147483671" r:id="rId7"/>
    <p:sldLayoutId id="2147483672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xWuYH/IMBD2024train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80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30"/>
          <p:cNvSpPr/>
          <p:nvPr/>
        </p:nvSpPr>
        <p:spPr>
          <a:xfrm>
            <a:off x="8330119" y="1054200"/>
            <a:ext cx="322125" cy="1313800"/>
          </a:xfrm>
          <a:custGeom>
            <a:avLst/>
            <a:gdLst/>
            <a:ahLst/>
            <a:cxnLst/>
            <a:rect l="l" t="t" r="r" b="b"/>
            <a:pathLst>
              <a:path w="12885" h="52552" extrusionOk="0">
                <a:moveTo>
                  <a:pt x="5911" y="1"/>
                </a:moveTo>
                <a:cubicBezTo>
                  <a:pt x="2679" y="1"/>
                  <a:pt x="1" y="2633"/>
                  <a:pt x="1" y="5865"/>
                </a:cubicBezTo>
                <a:lnTo>
                  <a:pt x="1" y="46686"/>
                </a:lnTo>
                <a:cubicBezTo>
                  <a:pt x="1" y="49919"/>
                  <a:pt x="2679" y="52551"/>
                  <a:pt x="5911" y="52551"/>
                </a:cubicBezTo>
                <a:lnTo>
                  <a:pt x="6973" y="52551"/>
                </a:lnTo>
                <a:cubicBezTo>
                  <a:pt x="10206" y="52551"/>
                  <a:pt x="12884" y="49919"/>
                  <a:pt x="12884" y="46686"/>
                </a:cubicBezTo>
                <a:lnTo>
                  <a:pt x="12884" y="5865"/>
                </a:lnTo>
                <a:cubicBezTo>
                  <a:pt x="12884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30"/>
          <p:cNvSpPr txBox="1">
            <a:spLocks noGrp="1"/>
          </p:cNvSpPr>
          <p:nvPr>
            <p:ph type="ctrTitle"/>
          </p:nvPr>
        </p:nvSpPr>
        <p:spPr>
          <a:xfrm>
            <a:off x="715100" y="1115750"/>
            <a:ext cx="5838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zh-TW" altLang="en-US" sz="6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數據分析與預測 </a:t>
            </a:r>
            <a:r>
              <a:rPr lang="en-US" altLang="zh-TW" sz="4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zh-TW" altLang="en-US" sz="4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應用與實踐</a:t>
            </a:r>
            <a:endParaRPr sz="72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98" name="Google Shape;1198;p30"/>
          <p:cNvSpPr/>
          <p:nvPr/>
        </p:nvSpPr>
        <p:spPr>
          <a:xfrm>
            <a:off x="937766" y="3968775"/>
            <a:ext cx="5013600" cy="51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" name="Google Shape;1199;p30"/>
          <p:cNvGrpSpPr/>
          <p:nvPr/>
        </p:nvGrpSpPr>
        <p:grpSpPr>
          <a:xfrm>
            <a:off x="6968578" y="3105271"/>
            <a:ext cx="2079900" cy="510000"/>
            <a:chOff x="6348826" y="4608500"/>
            <a:chExt cx="2079900" cy="510000"/>
          </a:xfrm>
        </p:grpSpPr>
        <p:sp>
          <p:nvSpPr>
            <p:cNvPr id="1200" name="Google Shape;1200;p30">
              <a:hlinkClick r:id="rId3"/>
            </p:cNvPr>
            <p:cNvSpPr/>
            <p:nvPr/>
          </p:nvSpPr>
          <p:spPr>
            <a:xfrm>
              <a:off x="6348826" y="4608500"/>
              <a:ext cx="2079900" cy="51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1" name="Google Shape;1201;p30"/>
            <p:cNvGrpSpPr/>
            <p:nvPr/>
          </p:nvGrpSpPr>
          <p:grpSpPr>
            <a:xfrm>
              <a:off x="7855344" y="4778575"/>
              <a:ext cx="239064" cy="186274"/>
              <a:chOff x="1900456" y="4780923"/>
              <a:chExt cx="138315" cy="107779"/>
            </a:xfrm>
          </p:grpSpPr>
          <p:sp>
            <p:nvSpPr>
              <p:cNvPr id="1202" name="Google Shape;1202;p30"/>
              <p:cNvSpPr/>
              <p:nvPr/>
            </p:nvSpPr>
            <p:spPr>
              <a:xfrm>
                <a:off x="1965132" y="4780923"/>
                <a:ext cx="9007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677" extrusionOk="0">
                    <a:moveTo>
                      <a:pt x="0" y="0"/>
                    </a:moveTo>
                    <a:lnTo>
                      <a:pt x="0" y="1676"/>
                    </a:lnTo>
                    <a:lnTo>
                      <a:pt x="204" y="1676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3" name="Google Shape;1203;p30"/>
              <p:cNvGrpSpPr/>
              <p:nvPr/>
            </p:nvGrpSpPr>
            <p:grpSpPr>
              <a:xfrm>
                <a:off x="1900456" y="4825827"/>
                <a:ext cx="138315" cy="62875"/>
                <a:chOff x="1900456" y="4825827"/>
                <a:chExt cx="138315" cy="62875"/>
              </a:xfrm>
            </p:grpSpPr>
            <p:sp>
              <p:nvSpPr>
                <p:cNvPr id="1204" name="Google Shape;1204;p30"/>
                <p:cNvSpPr/>
                <p:nvPr/>
              </p:nvSpPr>
              <p:spPr>
                <a:xfrm>
                  <a:off x="1900456" y="4831188"/>
                  <a:ext cx="138315" cy="57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1309" extrusionOk="0">
                      <a:moveTo>
                        <a:pt x="1" y="1"/>
                      </a:moveTo>
                      <a:lnTo>
                        <a:pt x="1" y="1309"/>
                      </a:lnTo>
                      <a:lnTo>
                        <a:pt x="3148" y="1309"/>
                      </a:lnTo>
                      <a:lnTo>
                        <a:pt x="3148" y="1"/>
                      </a:lnTo>
                      <a:lnTo>
                        <a:pt x="2903" y="1"/>
                      </a:lnTo>
                      <a:lnTo>
                        <a:pt x="2903" y="1105"/>
                      </a:lnTo>
                      <a:lnTo>
                        <a:pt x="205" y="1105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0"/>
                <p:cNvSpPr/>
                <p:nvPr/>
              </p:nvSpPr>
              <p:spPr>
                <a:xfrm>
                  <a:off x="1939955" y="4825827"/>
                  <a:ext cx="57514" cy="3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777" extrusionOk="0">
                      <a:moveTo>
                        <a:pt x="164" y="0"/>
                      </a:moveTo>
                      <a:lnTo>
                        <a:pt x="1" y="164"/>
                      </a:lnTo>
                      <a:lnTo>
                        <a:pt x="655" y="777"/>
                      </a:lnTo>
                      <a:lnTo>
                        <a:pt x="1309" y="164"/>
                      </a:lnTo>
                      <a:lnTo>
                        <a:pt x="1186" y="0"/>
                      </a:lnTo>
                      <a:lnTo>
                        <a:pt x="655" y="532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06" name="Google Shape;1206;p30"/>
          <p:cNvSpPr txBox="1"/>
          <p:nvPr/>
        </p:nvSpPr>
        <p:spPr>
          <a:xfrm>
            <a:off x="7101689" y="3155521"/>
            <a:ext cx="133308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rPr>
              <a:t>Download</a:t>
            </a:r>
            <a:endParaRPr dirty="0">
              <a:solidFill>
                <a:schemeClr val="dk1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1207" name="Google Shape;1207;p30"/>
          <p:cNvSpPr/>
          <p:nvPr/>
        </p:nvSpPr>
        <p:spPr>
          <a:xfrm>
            <a:off x="8491169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30"/>
          <p:cNvSpPr/>
          <p:nvPr/>
        </p:nvSpPr>
        <p:spPr>
          <a:xfrm>
            <a:off x="8491169" y="1720325"/>
            <a:ext cx="25" cy="263225"/>
          </a:xfrm>
          <a:custGeom>
            <a:avLst/>
            <a:gdLst/>
            <a:ahLst/>
            <a:cxnLst/>
            <a:rect l="l" t="t" r="r" b="b"/>
            <a:pathLst>
              <a:path w="1" h="10529" fill="none" extrusionOk="0">
                <a:moveTo>
                  <a:pt x="0" y="0"/>
                </a:moveTo>
                <a:lnTo>
                  <a:pt x="0" y="1052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" name="Google Shape;1209;p30"/>
          <p:cNvGrpSpPr/>
          <p:nvPr/>
        </p:nvGrpSpPr>
        <p:grpSpPr>
          <a:xfrm>
            <a:off x="8416131" y="1668375"/>
            <a:ext cx="150100" cy="150100"/>
            <a:chOff x="8425238" y="1668375"/>
            <a:chExt cx="150100" cy="150100"/>
          </a:xfrm>
        </p:grpSpPr>
        <p:sp>
          <p:nvSpPr>
            <p:cNvPr id="1210" name="Google Shape;1210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40" y="0"/>
                    <a:pt x="1" y="1339"/>
                    <a:pt x="1" y="3002"/>
                  </a:cubicBezTo>
                  <a:cubicBezTo>
                    <a:pt x="1" y="4664"/>
                    <a:pt x="1340" y="6003"/>
                    <a:pt x="3002" y="6003"/>
                  </a:cubicBezTo>
                  <a:cubicBezTo>
                    <a:pt x="4665" y="6003"/>
                    <a:pt x="6004" y="4664"/>
                    <a:pt x="6004" y="3002"/>
                  </a:cubicBezTo>
                  <a:cubicBezTo>
                    <a:pt x="6004" y="1339"/>
                    <a:pt x="4619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8425238" y="166837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4" y="3002"/>
                  </a:moveTo>
                  <a:cubicBezTo>
                    <a:pt x="6004" y="4664"/>
                    <a:pt x="4665" y="6003"/>
                    <a:pt x="3002" y="6003"/>
                  </a:cubicBezTo>
                  <a:cubicBezTo>
                    <a:pt x="1340" y="6003"/>
                    <a:pt x="1" y="4664"/>
                    <a:pt x="1" y="3002"/>
                  </a:cubicBezTo>
                  <a:cubicBezTo>
                    <a:pt x="1" y="1339"/>
                    <a:pt x="1340" y="0"/>
                    <a:pt x="3002" y="0"/>
                  </a:cubicBezTo>
                  <a:cubicBezTo>
                    <a:pt x="4619" y="0"/>
                    <a:pt x="6004" y="1339"/>
                    <a:pt x="6004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rgbClr val="F62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8443713" y="168685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4526" y="2263"/>
                  </a:moveTo>
                  <a:cubicBezTo>
                    <a:pt x="4526" y="3463"/>
                    <a:pt x="3510" y="4526"/>
                    <a:pt x="2263" y="4526"/>
                  </a:cubicBezTo>
                  <a:cubicBezTo>
                    <a:pt x="1063" y="4526"/>
                    <a:pt x="1" y="3556"/>
                    <a:pt x="1" y="2263"/>
                  </a:cubicBezTo>
                  <a:cubicBezTo>
                    <a:pt x="1" y="1062"/>
                    <a:pt x="970" y="0"/>
                    <a:pt x="2263" y="0"/>
                  </a:cubicBezTo>
                  <a:cubicBezTo>
                    <a:pt x="3464" y="0"/>
                    <a:pt x="4526" y="1016"/>
                    <a:pt x="4526" y="22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5" name="Google Shape;1215;p30"/>
          <p:cNvSpPr/>
          <p:nvPr/>
        </p:nvSpPr>
        <p:spPr>
          <a:xfrm>
            <a:off x="8456544" y="2159000"/>
            <a:ext cx="69275" cy="69300"/>
          </a:xfrm>
          <a:custGeom>
            <a:avLst/>
            <a:gdLst/>
            <a:ahLst/>
            <a:cxnLst/>
            <a:rect l="l" t="t" r="r" b="b"/>
            <a:pathLst>
              <a:path w="2771" h="2772" extrusionOk="0">
                <a:moveTo>
                  <a:pt x="2771" y="1386"/>
                </a:moveTo>
                <a:cubicBezTo>
                  <a:pt x="2771" y="2171"/>
                  <a:pt x="2170" y="2772"/>
                  <a:pt x="1385" y="2772"/>
                </a:cubicBezTo>
                <a:cubicBezTo>
                  <a:pt x="600" y="2772"/>
                  <a:pt x="0" y="2171"/>
                  <a:pt x="0" y="1386"/>
                </a:cubicBezTo>
                <a:cubicBezTo>
                  <a:pt x="0" y="601"/>
                  <a:pt x="600" y="1"/>
                  <a:pt x="1385" y="1"/>
                </a:cubicBezTo>
                <a:cubicBezTo>
                  <a:pt x="2170" y="1"/>
                  <a:pt x="2771" y="601"/>
                  <a:pt x="2771" y="138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30"/>
          <p:cNvSpPr/>
          <p:nvPr/>
        </p:nvSpPr>
        <p:spPr>
          <a:xfrm>
            <a:off x="7858413" y="1054200"/>
            <a:ext cx="323275" cy="1313800"/>
          </a:xfrm>
          <a:custGeom>
            <a:avLst/>
            <a:gdLst/>
            <a:ahLst/>
            <a:cxnLst/>
            <a:rect l="l" t="t" r="r" b="b"/>
            <a:pathLst>
              <a:path w="12931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7019" y="52551"/>
                </a:lnTo>
                <a:cubicBezTo>
                  <a:pt x="10252" y="52551"/>
                  <a:pt x="12930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0"/>
          <p:cNvSpPr/>
          <p:nvPr/>
        </p:nvSpPr>
        <p:spPr>
          <a:xfrm>
            <a:off x="8020038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0" y="1"/>
                </a:moveTo>
                <a:lnTo>
                  <a:pt x="0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30"/>
          <p:cNvSpPr/>
          <p:nvPr/>
        </p:nvSpPr>
        <p:spPr>
          <a:xfrm>
            <a:off x="8020038" y="1197350"/>
            <a:ext cx="25" cy="786200"/>
          </a:xfrm>
          <a:custGeom>
            <a:avLst/>
            <a:gdLst/>
            <a:ahLst/>
            <a:cxnLst/>
            <a:rect l="l" t="t" r="r" b="b"/>
            <a:pathLst>
              <a:path w="1" h="31448" fill="none" extrusionOk="0">
                <a:moveTo>
                  <a:pt x="0" y="1"/>
                </a:moveTo>
                <a:lnTo>
                  <a:pt x="0" y="31448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9" name="Google Shape;1219;p30"/>
          <p:cNvGrpSpPr/>
          <p:nvPr/>
        </p:nvGrpSpPr>
        <p:grpSpPr>
          <a:xfrm>
            <a:off x="7945000" y="1180050"/>
            <a:ext cx="150100" cy="150100"/>
            <a:chOff x="7935763" y="1180050"/>
            <a:chExt cx="150100" cy="150100"/>
          </a:xfrm>
        </p:grpSpPr>
        <p:sp>
          <p:nvSpPr>
            <p:cNvPr id="1220" name="Google Shape;1220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0"/>
                  </a:moveTo>
                  <a:cubicBezTo>
                    <a:pt x="1339" y="0"/>
                    <a:pt x="0" y="1385"/>
                    <a:pt x="0" y="3002"/>
                  </a:cubicBezTo>
                  <a:cubicBezTo>
                    <a:pt x="0" y="4664"/>
                    <a:pt x="1339" y="6003"/>
                    <a:pt x="3002" y="6003"/>
                  </a:cubicBezTo>
                  <a:cubicBezTo>
                    <a:pt x="4664" y="6003"/>
                    <a:pt x="6003" y="4664"/>
                    <a:pt x="6003" y="3002"/>
                  </a:cubicBezTo>
                  <a:cubicBezTo>
                    <a:pt x="6003" y="1385"/>
                    <a:pt x="4664" y="0"/>
                    <a:pt x="300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7935763" y="1180050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4"/>
                    <a:pt x="4664" y="6003"/>
                    <a:pt x="3002" y="6003"/>
                  </a:cubicBezTo>
                  <a:cubicBezTo>
                    <a:pt x="1339" y="6003"/>
                    <a:pt x="0" y="4664"/>
                    <a:pt x="0" y="3002"/>
                  </a:cubicBezTo>
                  <a:cubicBezTo>
                    <a:pt x="0" y="1385"/>
                    <a:pt x="1339" y="0"/>
                    <a:pt x="3002" y="0"/>
                  </a:cubicBezTo>
                  <a:cubicBezTo>
                    <a:pt x="4664" y="0"/>
                    <a:pt x="6003" y="1385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7954238" y="1199675"/>
              <a:ext cx="113150" cy="112000"/>
            </a:xfrm>
            <a:custGeom>
              <a:avLst/>
              <a:gdLst/>
              <a:ahLst/>
              <a:cxnLst/>
              <a:rect l="l" t="t" r="r" b="b"/>
              <a:pathLst>
                <a:path w="4526" h="4480" extrusionOk="0">
                  <a:moveTo>
                    <a:pt x="4525" y="2217"/>
                  </a:moveTo>
                  <a:cubicBezTo>
                    <a:pt x="4525" y="3463"/>
                    <a:pt x="3510" y="4479"/>
                    <a:pt x="2263" y="4479"/>
                  </a:cubicBezTo>
                  <a:cubicBezTo>
                    <a:pt x="1016" y="4479"/>
                    <a:pt x="0" y="3463"/>
                    <a:pt x="0" y="2217"/>
                  </a:cubicBezTo>
                  <a:cubicBezTo>
                    <a:pt x="0" y="1016"/>
                    <a:pt x="1016" y="0"/>
                    <a:pt x="2263" y="0"/>
                  </a:cubicBezTo>
                  <a:cubicBezTo>
                    <a:pt x="3510" y="0"/>
                    <a:pt x="4525" y="1016"/>
                    <a:pt x="4525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30"/>
          <p:cNvSpPr/>
          <p:nvPr/>
        </p:nvSpPr>
        <p:spPr>
          <a:xfrm>
            <a:off x="7977325" y="2140550"/>
            <a:ext cx="85450" cy="92375"/>
          </a:xfrm>
          <a:custGeom>
            <a:avLst/>
            <a:gdLst/>
            <a:ahLst/>
            <a:cxnLst/>
            <a:rect l="l" t="t" r="r" b="b"/>
            <a:pathLst>
              <a:path w="3418" h="3695" extrusionOk="0">
                <a:moveTo>
                  <a:pt x="1570" y="2817"/>
                </a:moveTo>
                <a:cubicBezTo>
                  <a:pt x="1016" y="2309"/>
                  <a:pt x="1016" y="1432"/>
                  <a:pt x="1570" y="924"/>
                </a:cubicBezTo>
                <a:cubicBezTo>
                  <a:pt x="2078" y="416"/>
                  <a:pt x="2863" y="416"/>
                  <a:pt x="3418" y="831"/>
                </a:cubicBezTo>
                <a:cubicBezTo>
                  <a:pt x="3048" y="323"/>
                  <a:pt x="2448" y="0"/>
                  <a:pt x="1847" y="0"/>
                </a:cubicBezTo>
                <a:cubicBezTo>
                  <a:pt x="785" y="0"/>
                  <a:pt x="0" y="785"/>
                  <a:pt x="0" y="1847"/>
                </a:cubicBezTo>
                <a:cubicBezTo>
                  <a:pt x="0" y="2863"/>
                  <a:pt x="785" y="3694"/>
                  <a:pt x="1847" y="3694"/>
                </a:cubicBezTo>
                <a:cubicBezTo>
                  <a:pt x="2494" y="3694"/>
                  <a:pt x="3048" y="3325"/>
                  <a:pt x="3418" y="2817"/>
                </a:cubicBezTo>
                <a:cubicBezTo>
                  <a:pt x="2863" y="3325"/>
                  <a:pt x="2078" y="3325"/>
                  <a:pt x="1570" y="281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30"/>
          <p:cNvSpPr/>
          <p:nvPr/>
        </p:nvSpPr>
        <p:spPr>
          <a:xfrm>
            <a:off x="7388994" y="1054200"/>
            <a:ext cx="320950" cy="1313800"/>
          </a:xfrm>
          <a:custGeom>
            <a:avLst/>
            <a:gdLst/>
            <a:ahLst/>
            <a:cxnLst/>
            <a:rect l="l" t="t" r="r" b="b"/>
            <a:pathLst>
              <a:path w="12838" h="52552" extrusionOk="0">
                <a:moveTo>
                  <a:pt x="5865" y="1"/>
                </a:moveTo>
                <a:cubicBezTo>
                  <a:pt x="2632" y="1"/>
                  <a:pt x="0" y="2633"/>
                  <a:pt x="0" y="5865"/>
                </a:cubicBezTo>
                <a:lnTo>
                  <a:pt x="0" y="46686"/>
                </a:lnTo>
                <a:cubicBezTo>
                  <a:pt x="0" y="49919"/>
                  <a:pt x="2632" y="52551"/>
                  <a:pt x="5865" y="52551"/>
                </a:cubicBezTo>
                <a:lnTo>
                  <a:pt x="6973" y="52551"/>
                </a:lnTo>
                <a:cubicBezTo>
                  <a:pt x="10206" y="52551"/>
                  <a:pt x="12838" y="49919"/>
                  <a:pt x="12838" y="46686"/>
                </a:cubicBezTo>
                <a:lnTo>
                  <a:pt x="12838" y="5865"/>
                </a:lnTo>
                <a:cubicBezTo>
                  <a:pt x="12838" y="2633"/>
                  <a:pt x="10206" y="1"/>
                  <a:pt x="69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30"/>
          <p:cNvSpPr/>
          <p:nvPr/>
        </p:nvSpPr>
        <p:spPr>
          <a:xfrm>
            <a:off x="7549456" y="1257375"/>
            <a:ext cx="25" cy="726175"/>
          </a:xfrm>
          <a:custGeom>
            <a:avLst/>
            <a:gdLst/>
            <a:ahLst/>
            <a:cxnLst/>
            <a:rect l="l" t="t" r="r" b="b"/>
            <a:pathLst>
              <a:path w="1" h="29047" fill="none" extrusionOk="0">
                <a:moveTo>
                  <a:pt x="1" y="1"/>
                </a:moveTo>
                <a:lnTo>
                  <a:pt x="1" y="29047"/>
                </a:lnTo>
              </a:path>
            </a:pathLst>
          </a:custGeom>
          <a:noFill/>
          <a:ln w="28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30"/>
          <p:cNvSpPr/>
          <p:nvPr/>
        </p:nvSpPr>
        <p:spPr>
          <a:xfrm>
            <a:off x="7549456" y="1563325"/>
            <a:ext cx="25" cy="420225"/>
          </a:xfrm>
          <a:custGeom>
            <a:avLst/>
            <a:gdLst/>
            <a:ahLst/>
            <a:cxnLst/>
            <a:rect l="l" t="t" r="r" b="b"/>
            <a:pathLst>
              <a:path w="1" h="16809" fill="none" extrusionOk="0">
                <a:moveTo>
                  <a:pt x="1" y="0"/>
                </a:moveTo>
                <a:lnTo>
                  <a:pt x="1" y="16809"/>
                </a:lnTo>
              </a:path>
            </a:pathLst>
          </a:custGeom>
          <a:noFill/>
          <a:ln w="15000" cap="flat" cmpd="sng">
            <a:solidFill>
              <a:schemeClr val="lt2"/>
            </a:solidFill>
            <a:prstDash val="solid"/>
            <a:miter lim="4617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" name="Google Shape;1229;p30"/>
          <p:cNvGrpSpPr/>
          <p:nvPr/>
        </p:nvGrpSpPr>
        <p:grpSpPr>
          <a:xfrm>
            <a:off x="7474419" y="1514825"/>
            <a:ext cx="150100" cy="150100"/>
            <a:chOff x="7463588" y="1514825"/>
            <a:chExt cx="150100" cy="150100"/>
          </a:xfrm>
        </p:grpSpPr>
        <p:sp>
          <p:nvSpPr>
            <p:cNvPr id="1230" name="Google Shape;1230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extrusionOk="0">
                  <a:moveTo>
                    <a:pt x="3002" y="1"/>
                  </a:moveTo>
                  <a:cubicBezTo>
                    <a:pt x="1340" y="1"/>
                    <a:pt x="0" y="1386"/>
                    <a:pt x="0" y="3002"/>
                  </a:cubicBezTo>
                  <a:cubicBezTo>
                    <a:pt x="0" y="4665"/>
                    <a:pt x="1340" y="6004"/>
                    <a:pt x="3002" y="6004"/>
                  </a:cubicBezTo>
                  <a:cubicBezTo>
                    <a:pt x="4664" y="6004"/>
                    <a:pt x="6003" y="4665"/>
                    <a:pt x="6003" y="3002"/>
                  </a:cubicBezTo>
                  <a:cubicBezTo>
                    <a:pt x="6003" y="1386"/>
                    <a:pt x="4664" y="1"/>
                    <a:pt x="300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fill="none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7463588" y="1514825"/>
              <a:ext cx="150100" cy="150100"/>
            </a:xfrm>
            <a:custGeom>
              <a:avLst/>
              <a:gdLst/>
              <a:ahLst/>
              <a:cxnLst/>
              <a:rect l="l" t="t" r="r" b="b"/>
              <a:pathLst>
                <a:path w="6004" h="6004" fill="none" extrusionOk="0">
                  <a:moveTo>
                    <a:pt x="6003" y="3002"/>
                  </a:moveTo>
                  <a:cubicBezTo>
                    <a:pt x="6003" y="4665"/>
                    <a:pt x="4664" y="6004"/>
                    <a:pt x="3002" y="6004"/>
                  </a:cubicBezTo>
                  <a:cubicBezTo>
                    <a:pt x="1340" y="6004"/>
                    <a:pt x="0" y="4665"/>
                    <a:pt x="0" y="3002"/>
                  </a:cubicBezTo>
                  <a:cubicBezTo>
                    <a:pt x="0" y="1386"/>
                    <a:pt x="1340" y="1"/>
                    <a:pt x="3002" y="1"/>
                  </a:cubicBezTo>
                  <a:cubicBezTo>
                    <a:pt x="4664" y="1"/>
                    <a:pt x="6003" y="1386"/>
                    <a:pt x="6003" y="3002"/>
                  </a:cubicBezTo>
                  <a:close/>
                </a:path>
              </a:pathLst>
            </a:custGeom>
            <a:noFill/>
            <a:ln w="3475" cap="flat" cmpd="sng">
              <a:solidFill>
                <a:srgbClr val="FFFFFF"/>
              </a:solidFill>
              <a:prstDash val="solid"/>
              <a:miter lim="4617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7483213" y="1534450"/>
              <a:ext cx="112000" cy="112000"/>
            </a:xfrm>
            <a:custGeom>
              <a:avLst/>
              <a:gdLst/>
              <a:ahLst/>
              <a:cxnLst/>
              <a:rect l="l" t="t" r="r" b="b"/>
              <a:pathLst>
                <a:path w="4480" h="4480" extrusionOk="0">
                  <a:moveTo>
                    <a:pt x="4480" y="2217"/>
                  </a:moveTo>
                  <a:cubicBezTo>
                    <a:pt x="4480" y="3464"/>
                    <a:pt x="3464" y="4480"/>
                    <a:pt x="2217" y="4480"/>
                  </a:cubicBezTo>
                  <a:cubicBezTo>
                    <a:pt x="970" y="4480"/>
                    <a:pt x="0" y="3464"/>
                    <a:pt x="0" y="2217"/>
                  </a:cubicBezTo>
                  <a:cubicBezTo>
                    <a:pt x="0" y="1017"/>
                    <a:pt x="970" y="1"/>
                    <a:pt x="2217" y="1"/>
                  </a:cubicBezTo>
                  <a:cubicBezTo>
                    <a:pt x="3464" y="1"/>
                    <a:pt x="4480" y="1017"/>
                    <a:pt x="4480" y="221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0"/>
          <p:cNvSpPr/>
          <p:nvPr/>
        </p:nvSpPr>
        <p:spPr>
          <a:xfrm>
            <a:off x="7494619" y="2138225"/>
            <a:ext cx="109700" cy="112000"/>
          </a:xfrm>
          <a:custGeom>
            <a:avLst/>
            <a:gdLst/>
            <a:ahLst/>
            <a:cxnLst/>
            <a:rect l="l" t="t" r="r" b="b"/>
            <a:pathLst>
              <a:path w="4388" h="4480" extrusionOk="0">
                <a:moveTo>
                  <a:pt x="1248" y="647"/>
                </a:moveTo>
                <a:lnTo>
                  <a:pt x="1248" y="1247"/>
                </a:lnTo>
                <a:lnTo>
                  <a:pt x="1248" y="1571"/>
                </a:lnTo>
                <a:lnTo>
                  <a:pt x="1248" y="3603"/>
                </a:lnTo>
                <a:cubicBezTo>
                  <a:pt x="1155" y="3556"/>
                  <a:pt x="971" y="3556"/>
                  <a:pt x="878" y="3556"/>
                </a:cubicBezTo>
                <a:cubicBezTo>
                  <a:pt x="416" y="3556"/>
                  <a:pt x="1" y="3787"/>
                  <a:pt x="1" y="4018"/>
                </a:cubicBezTo>
                <a:cubicBezTo>
                  <a:pt x="1" y="4295"/>
                  <a:pt x="416" y="4480"/>
                  <a:pt x="878" y="4480"/>
                </a:cubicBezTo>
                <a:cubicBezTo>
                  <a:pt x="1340" y="4480"/>
                  <a:pt x="1709" y="4249"/>
                  <a:pt x="1709" y="4018"/>
                </a:cubicBezTo>
                <a:lnTo>
                  <a:pt x="1709" y="1525"/>
                </a:lnTo>
                <a:lnTo>
                  <a:pt x="3926" y="1063"/>
                </a:lnTo>
                <a:lnTo>
                  <a:pt x="3926" y="3002"/>
                </a:lnTo>
                <a:cubicBezTo>
                  <a:pt x="3787" y="2956"/>
                  <a:pt x="3649" y="2956"/>
                  <a:pt x="3510" y="2956"/>
                </a:cubicBezTo>
                <a:cubicBezTo>
                  <a:pt x="3049" y="2956"/>
                  <a:pt x="2633" y="3187"/>
                  <a:pt x="2633" y="3418"/>
                </a:cubicBezTo>
                <a:cubicBezTo>
                  <a:pt x="2633" y="3695"/>
                  <a:pt x="3049" y="3880"/>
                  <a:pt x="3510" y="3880"/>
                </a:cubicBezTo>
                <a:cubicBezTo>
                  <a:pt x="3972" y="3880"/>
                  <a:pt x="4388" y="3649"/>
                  <a:pt x="4388" y="3418"/>
                </a:cubicBezTo>
                <a:lnTo>
                  <a:pt x="4388" y="970"/>
                </a:lnTo>
                <a:lnTo>
                  <a:pt x="4388" y="601"/>
                </a:lnTo>
                <a:lnTo>
                  <a:pt x="43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07E767C-504D-4011-3934-B371275CF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9874" y="3968775"/>
            <a:ext cx="4653463" cy="409500"/>
          </a:xfrm>
        </p:spPr>
        <p:txBody>
          <a:bodyPr/>
          <a:lstStyle/>
          <a:p>
            <a:pPr algn="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簡報製作：王柏甯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000" dirty="0"/>
              <a:t>案例協作：姜柏仰、陳祈恩、范庭郡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D9FB0A9-6A3A-49BF-A04B-DA8A53355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333" y="3704721"/>
            <a:ext cx="1409700" cy="1409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80176" y="1107700"/>
            <a:ext cx="5519773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大多數模型並沒有能力處理缺失值，需專門對缺失值處理，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來提升預測品質。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缺失值原因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非隨機缺失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問卷調查時，薪水資訊較為敏感，有些人會選擇不填寫。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隨機缺失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如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在資料傳送到後端或者資料庫時，因設計問題造成資料遺失。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缺值處理方式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刪除有缺失的欄位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，或刪除該筆資料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補值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對缺值進行合理的補值。如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統計數值補值、近似資料補值。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B67A389-1ECE-A17B-F15B-03B8214DC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099" y="1225264"/>
            <a:ext cx="1923054" cy="1364104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E479892-1052-9BF5-B6D9-EE99B0C83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"/>
          <a:stretch/>
        </p:blipFill>
        <p:spPr>
          <a:xfrm>
            <a:off x="5685266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31281A-779B-3A7D-2877-D2AEBD03DC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18" t="6624" r="418" b="-1435"/>
          <a:stretch/>
        </p:blipFill>
        <p:spPr>
          <a:xfrm>
            <a:off x="7432464" y="3410839"/>
            <a:ext cx="1631360" cy="1113181"/>
          </a:xfrm>
          <a:prstGeom prst="rect">
            <a:avLst/>
          </a:prstGeom>
          <a:ln w="28575">
            <a:solidFill>
              <a:schemeClr val="tx1">
                <a:lumMod val="90000"/>
              </a:schemeClr>
            </a:solidFill>
          </a:ln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38CBB0F-B7E4-9BBD-D6F2-A75F49F04E0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6500946" y="2589368"/>
            <a:ext cx="815680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465D8373-E15E-4B8E-C205-8BBE0163D890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7316626" y="2589368"/>
            <a:ext cx="931518" cy="821471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230BB0A-53B3-94F0-BC89-8F8D93EE7684}"/>
              </a:ext>
            </a:extLst>
          </p:cNvPr>
          <p:cNvSpPr txBox="1"/>
          <p:nvPr/>
        </p:nvSpPr>
        <p:spPr>
          <a:xfrm>
            <a:off x="5595421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有缺值資料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CDBF105-3DBC-2CD9-26FF-CAE1716A9D2F}"/>
              </a:ext>
            </a:extLst>
          </p:cNvPr>
          <p:cNvSpPr txBox="1"/>
          <p:nvPr/>
        </p:nvSpPr>
        <p:spPr>
          <a:xfrm>
            <a:off x="7964308" y="2706932"/>
            <a:ext cx="117969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填入</a:t>
            </a:r>
            <a:endParaRPr lang="en-US" altLang="zh-TW" b="1" dirty="0">
              <a:solidFill>
                <a:schemeClr val="tx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平均值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2752FD0-EC3C-354D-FC92-AF35AE1BEB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14862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5D200A1-7F2B-70C3-C842-08E368638480}"/>
              </a:ext>
            </a:extLst>
          </p:cNvPr>
          <p:cNvSpPr/>
          <p:nvPr/>
        </p:nvSpPr>
        <p:spPr>
          <a:xfrm>
            <a:off x="1459062" y="1482119"/>
            <a:ext cx="6225873" cy="624977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檢查有多少缺值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isnull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sum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EBC92BB-0386-163D-B846-04E5F954F005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缺值處理示範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A99F08-9331-F20E-C1CB-4B2D3F87DE14}"/>
              </a:ext>
            </a:extLst>
          </p:cNvPr>
          <p:cNvSpPr/>
          <p:nvPr/>
        </p:nvSpPr>
        <p:spPr>
          <a:xfrm>
            <a:off x="1459061" y="3219090"/>
            <a:ext cx="6225873" cy="69304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填補缺值，填入平均值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中位數則換成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median)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fillna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mean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(),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inplace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solidFill>
                  <a:srgbClr val="00B0F0"/>
                </a:solidFill>
                <a:latin typeface="Consolas" panose="020B0609020204030204" pitchFamily="49" charset="0"/>
              </a:rPr>
              <a:t>True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D4D3AD1-73B2-7181-76DD-E1F39E7D22DD}"/>
              </a:ext>
            </a:extLst>
          </p:cNvPr>
          <p:cNvSpPr/>
          <p:nvPr/>
        </p:nvSpPr>
        <p:spPr>
          <a:xfrm>
            <a:off x="1459061" y="2368081"/>
            <a:ext cx="6225873" cy="62497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刪除有缺值的資料筆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 err="1">
                <a:solidFill>
                  <a:schemeClr val="accent6"/>
                </a:solidFill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dropna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4EEE3935-1BD5-CA62-A9F1-3C28FF12629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7220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056D12-7B11-905F-A4A3-661986FE9735}"/>
              </a:ext>
            </a:extLst>
          </p:cNvPr>
          <p:cNvSpPr txBox="1"/>
          <p:nvPr/>
        </p:nvSpPr>
        <p:spPr>
          <a:xfrm>
            <a:off x="628815" y="1308557"/>
            <a:ext cx="7886369" cy="615553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</a:t>
            </a:r>
            <a:endParaRPr lang="en-US" altLang="zh-TW" sz="20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將多個資料集或資料框合併成一個。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03F1CC7-F9CB-88AB-3372-F8AAF1362AA9}"/>
              </a:ext>
            </a:extLst>
          </p:cNvPr>
          <p:cNvSpPr txBox="1"/>
          <p:nvPr/>
        </p:nvSpPr>
        <p:spPr>
          <a:xfrm>
            <a:off x="334617" y="2124967"/>
            <a:ext cx="4167810" cy="213904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pd.merge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根據一個或多個鍵（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key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）將兩 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合併。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指定用來匹配的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，合併不同來源、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但有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共同欄位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how--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指定合併方式，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inner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outer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left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right</a:t>
            </a:r>
          </a:p>
          <a:p>
            <a:endParaRPr lang="en-US" altLang="zh-TW" sz="700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57C770E-1C7B-BBD5-3776-8CD2DF10D9C3}"/>
              </a:ext>
            </a:extLst>
          </p:cNvPr>
          <p:cNvSpPr txBox="1"/>
          <p:nvPr/>
        </p:nvSpPr>
        <p:spPr>
          <a:xfrm>
            <a:off x="4572000" y="2124967"/>
            <a:ext cx="4167811" cy="212365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pd.concat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將多個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沿著特定的軸（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）進行串接。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axis=0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用於垂直串接（沿著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row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將向下擴展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axis=1--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用於水平串接（沿著列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</a:t>
            </a:r>
            <a:r>
              <a:rPr lang="en-US" altLang="zh-TW" b="1" dirty="0" err="1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將並排擺放。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3746E0B8-21A0-D017-AE14-90EDE812B2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6148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2754A5-F9BE-F568-726A-2538311DC76E}"/>
              </a:ext>
            </a:extLst>
          </p:cNvPr>
          <p:cNvSpPr/>
          <p:nvPr/>
        </p:nvSpPr>
        <p:spPr>
          <a:xfrm>
            <a:off x="564542" y="1137037"/>
            <a:ext cx="8014915" cy="314787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假設我們有兩個數據部分：銷售數據和產品信息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從原始數據集中提取銷售數據部分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invoiceNo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'amount'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從原始數據集中提取產品信息部分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'category'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'cost'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根據 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'product'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欄位進行橫向串接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sales_data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product_data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'product'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how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'left’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merged_data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head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552F13-1053-CBD3-A2FE-0EA286C5E19D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資料串接示範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F662D342-19ED-F5FB-203F-F61CB3AF9CF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3916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21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StandardScaler()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將數據縮放到具有零均值和單位標準差的分佈。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6" y="1123367"/>
            <a:ext cx="3882487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MinMaxScaler()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將數據縮放到特定範圍（通常是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E3E815EE-9688-B55A-28BC-A866942443B9}"/>
              </a:ext>
            </a:extLst>
          </p:cNvPr>
          <p:cNvCxnSpPr>
            <a:cxnSpLocks/>
          </p:cNvCxnSpPr>
          <p:nvPr/>
        </p:nvCxnSpPr>
        <p:spPr>
          <a:xfrm flipH="1" flipV="1">
            <a:off x="1308683" y="2777809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F84F3F8-9A53-4718-D81D-1311D6EA7DFE}"/>
              </a:ext>
            </a:extLst>
          </p:cNvPr>
          <p:cNvCxnSpPr/>
          <p:nvPr/>
        </p:nvCxnSpPr>
        <p:spPr>
          <a:xfrm flipH="1" flipV="1">
            <a:off x="6713681" y="2779568"/>
            <a:ext cx="1151710" cy="1"/>
          </a:xfrm>
          <a:prstGeom prst="line">
            <a:avLst/>
          </a:prstGeom>
          <a:ln w="381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6D6B7822-7AEA-A159-E860-FC7CE177FEE9}"/>
              </a:ext>
            </a:extLst>
          </p:cNvPr>
          <p:cNvCxnSpPr>
            <a:cxnSpLocks/>
          </p:cNvCxnSpPr>
          <p:nvPr/>
        </p:nvCxnSpPr>
        <p:spPr>
          <a:xfrm>
            <a:off x="1308683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D88F4BAD-14E2-2EAC-D57D-99D700653581}"/>
              </a:ext>
            </a:extLst>
          </p:cNvPr>
          <p:cNvCxnSpPr>
            <a:cxnSpLocks/>
          </p:cNvCxnSpPr>
          <p:nvPr/>
        </p:nvCxnSpPr>
        <p:spPr>
          <a:xfrm>
            <a:off x="7865391" y="2755713"/>
            <a:ext cx="0" cy="815886"/>
          </a:xfrm>
          <a:prstGeom prst="straightConnector1">
            <a:avLst/>
          </a:prstGeom>
          <a:ln w="38100">
            <a:solidFill>
              <a:schemeClr val="tx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2A90880-F61B-8503-55AD-9083A0DF2FB4}"/>
              </a:ext>
            </a:extLst>
          </p:cNvPr>
          <p:cNvSpPr txBox="1"/>
          <p:nvPr/>
        </p:nvSpPr>
        <p:spPr>
          <a:xfrm>
            <a:off x="951258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2384FAD-8907-7708-7576-30C212415B4B}"/>
              </a:ext>
            </a:extLst>
          </p:cNvPr>
          <p:cNvSpPr txBox="1"/>
          <p:nvPr/>
        </p:nvSpPr>
        <p:spPr>
          <a:xfrm>
            <a:off x="7020942" y="2417861"/>
            <a:ext cx="117969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</a:p>
        </p:txBody>
      </p:sp>
      <p:pic>
        <p:nvPicPr>
          <p:cNvPr id="31" name="圖片 30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5181553C-FA5C-5B75-E61B-BAE9EB7299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650"/>
          <a:stretch/>
        </p:blipFill>
        <p:spPr>
          <a:xfrm>
            <a:off x="2275339" y="2059926"/>
            <a:ext cx="4735694" cy="1435766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2" name="圖片 31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8D4E4117-F18B-1744-21AF-CA8B3BAF3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9" t="33429" r="311" b="33221"/>
          <a:stretch/>
        </p:blipFill>
        <p:spPr>
          <a:xfrm>
            <a:off x="20557" y="3597587"/>
            <a:ext cx="4572000" cy="1427979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3" name="圖片 32" descr="一張含有 文字, 螢幕擷取畫面, 字型, 繪圖 的圖片&#10;&#10;自動產生的描述">
            <a:extLst>
              <a:ext uri="{FF2B5EF4-FFF2-40B4-BE49-F238E27FC236}">
                <a16:creationId xmlns:a16="http://schemas.microsoft.com/office/drawing/2014/main" id="{16AD38B6-2AF9-21D3-7053-A6400AE82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" t="66538" b="112"/>
          <a:stretch/>
        </p:blipFill>
        <p:spPr>
          <a:xfrm>
            <a:off x="4509112" y="3595454"/>
            <a:ext cx="4614331" cy="143498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EA5FB7A8-51F3-BD1D-B4DC-8E96DFE72CD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4615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853671" y="1367624"/>
            <a:ext cx="7436658" cy="294999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sklearn.preprocessing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 StandardScaler, MinMaxScaler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標準化與正規化數值欄位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'price'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'quantity'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'amount'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'cost’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標準化：資料具有零均值和單位方差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StandardScaler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正規化：將資料縮放到 </a:t>
            </a:r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[0, 1]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範圍內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=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MinMaxScaler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min_max_scaler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.fit_transform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numerical_cols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]</a:t>
            </a:r>
            <a:r>
              <a:rPr lang="en-US" altLang="zh-TW" dirty="0">
                <a:solidFill>
                  <a:srgbClr val="FFCB0F"/>
                </a:solidFill>
                <a:latin typeface="Consolas" panose="020B0609020204030204" pitchFamily="49" charset="0"/>
              </a:rPr>
              <a:t>)</a:t>
            </a:r>
            <a:endParaRPr lang="zh-TW" altLang="en-US" dirty="0">
              <a:solidFill>
                <a:srgbClr val="FFCB0F"/>
              </a:solidFill>
              <a:latin typeface="Consolas" panose="020B0609020204030204" pitchFamily="49" charset="0"/>
            </a:endParaRPr>
          </a:p>
          <a:p>
            <a:endParaRPr lang="en-US" altLang="zh-TW" dirty="0">
              <a:solidFill>
                <a:srgbClr val="FFCB0F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AEBE6BC-302F-2B11-F48F-2BE69808758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標準化與正規化示範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1E3DDD26-19ED-3E9B-0B09-440A9863341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8630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特徵轉換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b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421420" y="1512801"/>
            <a:ext cx="5573863" cy="258532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sz="1800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pd.to_datetime</a:t>
            </a:r>
            <a:r>
              <a:rPr lang="zh-TW" altLang="en-US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將日期和時間資料轉換轉換為，可以用於時間序列分析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datetimeIndex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datetime64[ns]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默認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資料類型。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可將字串轉換為日期時間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date= '2023-08-17’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可處理不同格式的日期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dates = ['2023-08-17', '17/08/2023', '08-17-2023’]</a:t>
            </a:r>
          </a:p>
          <a:p>
            <a:pPr marL="285750" indent="-285750">
              <a:buClr>
                <a:schemeClr val="tx1">
                  <a:lumMod val="9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Unix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時間戳記轉換為日期時間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timestamps = [1628870400, 1628956800]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9B585E6-0232-EF7E-F434-2252EEBA2B56}"/>
              </a:ext>
            </a:extLst>
          </p:cNvPr>
          <p:cNvSpPr txBox="1"/>
          <p:nvPr/>
        </p:nvSpPr>
        <p:spPr>
          <a:xfrm>
            <a:off x="6273580" y="1512801"/>
            <a:ext cx="2537792" cy="187743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dt.year 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dt.month 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月份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dt.day -----------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dt.weekday 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星期幾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dt.hour ----------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dt.minute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dt.second -------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C21AF4C5-75A3-8439-977A-61F107EB375F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1152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736266" y="1289091"/>
            <a:ext cx="5671467" cy="2565318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6CEB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9E2E2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CFCFA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sort_values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by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b="0" dirty="0">
              <a:solidFill>
                <a:srgbClr val="6A9955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提取日期時間特徵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'year'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year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'month'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month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'weekday'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weekday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'hour'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hour</a:t>
            </a:r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B20B06F-3893-0BC1-38E5-8AF437F6B3B7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日期時間特徵提取示範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C58794DB-B6CE-044A-1B1F-FEA9D7049BF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0059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平衡學習與資料增強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035D933-C387-25BA-E662-CA0C541F8D85}"/>
              </a:ext>
            </a:extLst>
          </p:cNvPr>
          <p:cNvSpPr txBox="1"/>
          <p:nvPr/>
        </p:nvSpPr>
        <p:spPr>
          <a:xfrm>
            <a:off x="246491" y="1695980"/>
            <a:ext cx="4516340" cy="2308324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處理不平衡數據集的方法。當數據集中不同類別之間的數據量差異很大時，模型可能會傾向於對數量較多的類別進行優先預測，從而導致對少數類別的預測不準確。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常見方法包含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Resampling Methods 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加權方法（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Weighting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Method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6517B15-4743-DB5D-9578-1EA2363AA3CD}"/>
              </a:ext>
            </a:extLst>
          </p:cNvPr>
          <p:cNvSpPr txBox="1"/>
          <p:nvPr/>
        </p:nvSpPr>
        <p:spPr>
          <a:xfrm>
            <a:off x="4983038" y="1695980"/>
            <a:ext cx="3576762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重抽樣方法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過抽樣（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增加少數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欠抽樣（</a:t>
            </a:r>
            <a:r>
              <a:rPr lang="en-US" altLang="zh-TW" b="1" dirty="0" err="1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Undersampling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減少多數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類別的樣本數量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，以平衡類別分佈。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2DABA2D-92FB-7DDC-5F1C-DBB39BC0649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74E4EA1-1F8A-4DEB-9474-312EAAEC020F}"/>
              </a:ext>
            </a:extLst>
          </p:cNvPr>
          <p:cNvSpPr txBox="1"/>
          <p:nvPr/>
        </p:nvSpPr>
        <p:spPr>
          <a:xfrm>
            <a:off x="4983038" y="3081757"/>
            <a:ext cx="3576762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資料增強</a:t>
            </a:r>
            <a:endParaRPr lang="en-US" altLang="zh-TW" sz="1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影音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旋轉、縮放、平移、剪裁、改變亮度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音量、模糊、混合、加噪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文本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：隨機編輯、重點摘錄、增加描述、字母互換、混合、加噪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88927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184745" y="1256306"/>
            <a:ext cx="7047390" cy="3147730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imblearn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over_sampling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endParaRPr lang="en-US" altLang="zh-TW" b="0" dirty="0">
              <a:solidFill>
                <a:srgbClr val="4EC9B0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drop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特徵集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 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目標變量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zh-TW" alt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創建 </a:t>
            </a:r>
            <a:r>
              <a:rPr lang="en-US" altLang="zh-TW" b="0" dirty="0" err="1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RandomOverSampler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對象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RandomOverSampler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random_state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42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對數據進行過採樣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ros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fit_resample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4FC1F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X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檢查平衡後的類別分佈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Series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y_resampled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"Balanced class distribution:"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balanced_class_counts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B5E822B-72E0-ACDB-DFC8-06100488440A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過抽樣示範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528CA6B-3E7E-7134-BFA8-D0FDF79E6D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6861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A797ACCB-507A-8B09-E278-6706A101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DDC157D-D26A-C312-6C81-FD75D766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en-US" altLang="zh-TW" smtClean="0"/>
              <a:t>2</a:t>
            </a:fld>
            <a:endParaRPr lang="en-US" altLang="zh-TW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9CDD9CD-E251-5746-5F83-008E32C5F8FD}"/>
              </a:ext>
            </a:extLst>
          </p:cNvPr>
          <p:cNvSpPr/>
          <p:nvPr/>
        </p:nvSpPr>
        <p:spPr>
          <a:xfrm>
            <a:off x="1254318" y="1168842"/>
            <a:ext cx="6635364" cy="343965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--------------------------------- 1</a:t>
            </a:r>
          </a:p>
          <a:p>
            <a:pPr algn="ctr"/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資料集介紹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------------------------------- 2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---------------------------- 6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資料串接與特徵轉換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--------------------------- 10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平衡學習與資料增強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--------------------------- 16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--------------------------- 26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--------------------------- 31</a:t>
            </a: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--------------------------------- 40</a:t>
            </a: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題目解讀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--------------------------------------- 41</a:t>
            </a:r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策略與初步結果 </a:t>
            </a:r>
            <a:r>
              <a:rPr lang="en-US" altLang="zh-TW" b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-------------------------------- 42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zh-TW" altLang="en-US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007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9517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平衡學習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FB7ED8-6602-4C5A-767D-EA7505C03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228" y="1502815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5971D94-506D-51B8-DA9D-4C13D2CF3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047" y="1507423"/>
            <a:ext cx="2738819" cy="212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/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800" b="1" dirty="0">
                    <a:solidFill>
                      <a:srgbClr val="FFCB0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SMOTE </a:t>
                </a:r>
                <a:r>
                  <a:rPr lang="en-US" altLang="zh-TW" sz="1800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在少數樣本位置近的地方，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人工合成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一些樣本。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accent1">
                      <a:lumMod val="10000"/>
                      <a:lumOff val="9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設定採樣倍率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N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，設定每個樣本需要生成幾個合成樣本。</a:t>
                </a: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設定一個近鄰值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，針對該樣本找出 </a:t>
                </a:r>
                <a:r>
                  <a:rPr lang="en-US" altLang="zh-TW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K </a:t>
                </a:r>
                <a:r>
                  <a:rPr lang="zh-TW" altLang="en-US" b="1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個最近鄰樣本並從中隨機選一個。</a:t>
                </a:r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Clr>
                    <a:schemeClr val="bg2">
                      <a:lumMod val="20000"/>
                      <a:lumOff val="80000"/>
                    </a:schemeClr>
                  </a:buClr>
                  <a:buFont typeface="+mj-lt"/>
                  <a:buAutoNum type="arabicPeriod"/>
                </a:pPr>
                <a:r>
                  <a:rPr lang="zh-TW" altLang="en-US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最後以該公式創造樣本</a:t>
                </a:r>
                <a:r>
                  <a:rPr lang="en-US" altLang="zh-TW" b="1" dirty="0">
                    <a:solidFill>
                      <a:schemeClr val="tx1"/>
                    </a:solidFill>
                    <a:ea typeface="微軟正黑體" panose="020B0604030504040204" pitchFamily="34" charset="-120"/>
                  </a:rPr>
                  <a:t>:</a:t>
                </a: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𝒏𝒆𝒘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𝒙</m:t>
                          </m:r>
                        </m:e>
                        <m: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𝒄𝒉𝒐𝒔𝒆𝒏</m:t>
                          </m:r>
                        </m:sub>
                      </m:sSub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+</m:t>
                      </m:r>
                      <m:d>
                        <m:dPr>
                          <m:ctrlP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𝒏𝒆𝒂𝒓𝒆𝒔𝒕</m:t>
                              </m:r>
                            </m:sub>
                          </m:sSub>
                          <m:r>
                            <a:rPr lang="en-US" altLang="zh-TW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TW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𝒄𝒉𝒐𝒔𝒆𝒏</m:t>
                              </m:r>
                            </m:sub>
                          </m:sSub>
                        </m:e>
                      </m:d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∗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zh-TW" altLang="en-US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 </m:t>
                      </m:r>
                    </m:oMath>
                  </m:oMathPara>
                </a14:m>
                <a:endParaRPr lang="en-US" altLang="zh-TW" b="1" i="1" dirty="0">
                  <a:solidFill>
                    <a:schemeClr val="tx1"/>
                  </a:solidFill>
                  <a:latin typeface="Cambria Math" panose="02040503050406030204" pitchFamily="18" charset="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; </m:t>
                      </m:r>
                      <m:r>
                        <a:rPr lang="zh-TW" altLang="en-US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𝜹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[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𝟎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𝟏</m:t>
                      </m:r>
                      <m:r>
                        <a:rPr lang="en-US" altLang="zh-TW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]</m:t>
                      </m:r>
                    </m:oMath>
                  </m:oMathPara>
                </a14:m>
                <a:endParaRPr lang="en-US" altLang="zh-TW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6BAAC929-3703-5FE2-8F48-658F2E5B2D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1305257"/>
                <a:ext cx="3486244" cy="2523768"/>
              </a:xfrm>
              <a:prstGeom prst="rect">
                <a:avLst/>
              </a:prstGeom>
              <a:blipFill>
                <a:blip r:embed="rId4"/>
                <a:stretch>
                  <a:fillRect l="-865" t="-476"/>
                </a:stretch>
              </a:blipFill>
              <a:ln w="381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DF7C4E00-32C4-8AFF-BF67-6B13061953FB}"/>
              </a:ext>
            </a:extLst>
          </p:cNvPr>
          <p:cNvSpPr/>
          <p:nvPr/>
        </p:nvSpPr>
        <p:spPr>
          <a:xfrm>
            <a:off x="4411561" y="3636076"/>
            <a:ext cx="4099891" cy="596348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三個近鄰點中隨機選取一個，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並透過公式去合成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個樣本點。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/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  <m:r>
                          <a:rPr lang="zh-TW" altLang="en-US" b="1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少數類別中的一個原始樣本。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  <m:r>
                      <a:rPr lang="zh-TW" altLang="en-US" b="1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zh-TW" altLang="en-US" b="1" dirty="0">
                    <a:solidFill>
                      <a:schemeClr val="accent1"/>
                    </a:solidFill>
                    <a:ea typeface="微軟正黑體" panose="020B0604030504040204" pitchFamily="34" charset="-120"/>
                  </a:rPr>
                  <a:t>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最近少數類別樣本之一。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buClr>
                    <a:schemeClr val="bg2">
                      <a:lumMod val="20000"/>
                      <a:lumOff val="80000"/>
                    </a:schemeClr>
                  </a:buClr>
                </a:pPr>
                <a14:m>
                  <m:oMath xmlns:m="http://schemas.openxmlformats.org/officeDocument/2006/math">
                    <m:r>
                      <a:rPr lang="zh-TW" altLang="en-US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𝜹</m:t>
                    </m:r>
                  </m:oMath>
                </a14:m>
                <a:r>
                  <a:rPr lang="zh-TW" altLang="en-US" b="1" dirty="0">
                    <a:solidFill>
                      <a:srgbClr val="0070C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一個隨機生成的係數，範圍在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到</a:t>
                </a:r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之間，決定了合成樣本在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𝒄𝒉𝒐𝒔𝒆𝒏</m:t>
                        </m:r>
                      </m:sub>
                    </m:sSub>
                    <m:r>
                      <a:rPr lang="en-US" altLang="zh-TW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 </m:t>
                    </m:r>
                  </m:oMath>
                </a14:m>
                <a:r>
                  <a:rPr lang="en-US" altLang="zh-TW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​  </a:t>
                </a:r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𝒙</m:t>
                        </m:r>
                      </m:e>
                      <m:sub>
                        <m:r>
                          <a:rPr lang="en-US" altLang="zh-TW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𝒏𝒆𝒂𝒓𝒆𝒔𝒕</m:t>
                        </m:r>
                      </m:sub>
                    </m:sSub>
                  </m:oMath>
                </a14:m>
                <a:r>
                  <a:rPr lang="zh-TW" altLang="en-US" b="1" dirty="0">
                    <a:solidFill>
                      <a:schemeClr val="accen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之間的位置。 </a:t>
                </a:r>
                <a:endParaRPr lang="en-US" altLang="zh-TW" b="1" dirty="0">
                  <a:solidFill>
                    <a:schemeClr val="accent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7302F81-D455-62B3-EC9A-9B2DC6F40F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34" y="3934250"/>
                <a:ext cx="4099891" cy="1007669"/>
              </a:xfrm>
              <a:prstGeom prst="rect">
                <a:avLst/>
              </a:prstGeom>
              <a:blipFill>
                <a:blip r:embed="rId5"/>
                <a:stretch>
                  <a:fillRect l="-148" b="-1765"/>
                </a:stretch>
              </a:blipFill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>
            <a:extLst>
              <a:ext uri="{FF2B5EF4-FFF2-40B4-BE49-F238E27FC236}">
                <a16:creationId xmlns:a16="http://schemas.microsoft.com/office/drawing/2014/main" id="{3FB8455E-6DAA-891D-4D2D-D280C205764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7693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模型面面觀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7600" y="3770968"/>
            <a:ext cx="4676400" cy="7134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4803" y="1711075"/>
            <a:ext cx="11651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5628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模型選用與評估指標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632F1C4-B8CE-0B88-93E0-436D8222C139}"/>
              </a:ext>
            </a:extLst>
          </p:cNvPr>
          <p:cNvSpPr txBox="1"/>
          <p:nvPr/>
        </p:nvSpPr>
        <p:spPr>
          <a:xfrm>
            <a:off x="174930" y="1222958"/>
            <a:ext cx="4269850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模型選用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不同類型的數據、特性和任務目標，有其合適的模型與實驗設計方法。在有些情況下，使用最簡單的模型是最好的選擇，有助於避免過擬合。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問題類型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分類問題：將數據點分配到特定的類別中。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如，垃圾郵件分類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回歸問題：目標是預測連續的數值。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如，房價預測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問題複雜性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簡單問題可能使用線性回歸、決策樹等效果更好。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複雜問題可能需要用到深度學習模型。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72F7E86-9323-B8DB-D001-2E7FF281DBDC}"/>
              </a:ext>
            </a:extLst>
          </p:cNvPr>
          <p:cNvSpPr txBox="1"/>
          <p:nvPr/>
        </p:nvSpPr>
        <p:spPr>
          <a:xfrm>
            <a:off x="4572000" y="1222958"/>
            <a:ext cx="4269852" cy="317009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評估指標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模型的評估指標用來衡量模型在特定任務中的性能和表現。合適的評估指標能驗證模型的有效性。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(Accuracy)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精確率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(Precision)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(Recall)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F1-score</a:t>
            </a:r>
          </a:p>
          <a:p>
            <a:endParaRPr lang="en-US" altLang="zh-TW" b="1" dirty="0">
              <a:solidFill>
                <a:srgbClr val="C0789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回歸問題常見評估指標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均方根誤差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(RMSE)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決定係數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(R-squared)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8D8B93F-0AD3-2E0C-3FE1-30EB57A7783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2977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決定係數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 squared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D09E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計算預測值與實際值的偏離比例。</a:t>
                </a:r>
                <a:endParaRPr kumimoji="0" lang="en-US" altLang="zh-TW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sSupPr>
                        <m:e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𝑅</m:t>
                          </m:r>
                        </m:e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2</m:t>
                          </m:r>
                        </m:sup>
                      </m:sSup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=1−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𝑟𝑒𝑠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73A9AD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𝑟𝑒𝑠</m:t>
                        </m:r>
                      </m:sub>
                    </m:sSub>
                    <m:r>
                      <a:rPr kumimoji="0" lang="en-US" altLang="zh-TW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altLang="zh-TW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solidFill>
                                          <a:schemeClr val="bg1">
                                            <a:lumMod val="1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苦累蛙圓體 CJK TC-SemiBold" pitchFamily="2" charset="-12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b="0" i="1" smtClean="0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 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kumimoji="0" lang="en-US" altLang="zh-TW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Cambria Math" panose="02040503050406030204" pitchFamily="18" charset="0"/>
                  <a:ea typeface="苦累蛙圓體 CJK TC-SemiBold" pitchFamily="2" charset="-120"/>
                  <a:sym typeface="Arial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TW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𝑆𝑆</m:t>
                        </m:r>
                      </m:e>
                      <m:sub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𝑡𝑜𝑡</m:t>
                        </m:r>
                      </m:sub>
                    </m:sSub>
                  </m:oMath>
                </a14:m>
                <a:r>
                  <a:rPr kumimoji="0" lang="zh-TW" altLang="en-US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𝑖</m:t>
                        </m:r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=1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solidFill>
                                      <a:schemeClr val="bg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苦累蛙圓體 CJK TC-SemiBold" pitchFamily="2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b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kumimoji="0" lang="en-US" altLang="zh-TW" sz="14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𝑛</m:t>
                    </m:r>
                  </m:oMath>
                </a14:m>
                <a:r>
                  <a:rPr kumimoji="0" lang="en-US" altLang="zh-TW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cs typeface="Arial"/>
                    <a:sym typeface="Arial"/>
                  </a:rPr>
                  <a:t>​  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樣本的總數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bSupPr>
                      <m:e>
                        <m:r>
                          <a:rPr kumimoji="0" lang="en-US" altLang="zh-TW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𝑦</m:t>
                        </m:r>
                      </m:e>
                      <m:sub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𝑖</m:t>
                        </m:r>
                      </m:sub>
                      <m:sup>
                        <m:r>
                          <a:rPr kumimoji="0" lang="en-US" altLang="zh-TW" sz="14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1C9E4">
                                <a:lumMod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 </m:t>
                        </m:r>
                      </m:sup>
                    </m:sSubSup>
                    <m: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sym typeface="Arial"/>
                      </a:rPr>
                      <m:t> </m:t>
                    </m:r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個實際值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:r>
                  <a:rPr lang="en-US" altLang="zh-TW" dirty="0"/>
                  <a:t> </a:t>
                </a:r>
              </a:p>
              <a:p>
                <a:pPr lvl="0"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 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所有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rgbClr val="C1C9E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的平均值</a:t>
                </a:r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: </a:t>
                </a:r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kumimoji="0" lang="en-US" altLang="zh-TW" sz="14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1C9E4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苦累蛙圓體 CJK TC-SemiBold" pitchFamily="2" charset="-120"/>
                        <a:sym typeface="Arial"/>
                      </a:rPr>
                      <m:t>𝑖</m:t>
                    </m:r>
                  </m:oMath>
                </a14:m>
                <a:r>
                  <a:rPr kumimoji="0" lang="zh-TW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1C9E4">
                        <a:lumMod val="50000"/>
                      </a:srgb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/>
                    <a:sym typeface="Arial"/>
                  </a:rPr>
                  <a:t>個預測值</a:t>
                </a:r>
                <a:endParaRPr kumimoji="0" lang="en-US" altLang="zh-TW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C1C9E4">
                      <a:lumMod val="5000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</m:ctrlPr>
                      </m:sSupPr>
                      <m:e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𝑅</m:t>
                        </m:r>
                      </m:e>
                      <m:sup>
                        <m:r>
                          <a:rPr kumimoji="0" lang="en-US" altLang="zh-TW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苦累蛙圓體 CJK TC-SemiBold" pitchFamily="2" charset="-120"/>
                            <a:sym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[0~1]</a:t>
                </a: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55" y="1550708"/>
                <a:ext cx="3253408" cy="3309560"/>
              </a:xfrm>
              <a:prstGeom prst="rect">
                <a:avLst/>
              </a:prstGeom>
              <a:blipFill>
                <a:blip r:embed="rId2"/>
                <a:stretch>
                  <a:fillRect l="-749" t="-737" b="-165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/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solidFill>
                <a:schemeClr val="accent2">
                  <a:alpha val="91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𝑖</m:t>
                          </m:r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=1</m:t>
                          </m:r>
                        </m:sub>
                        <m:sup>
                          <m: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</m:ctrlPr>
                            </m:sSupPr>
                            <m:e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altLang="zh-TW" sz="16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  <a:sym typeface="Arial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kumimoji="0" lang="en-US" altLang="zh-TW" sz="1600" b="0" i="1" u="none" strike="noStrike" kern="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  <a:sym typeface="Arial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)</m:t>
                              </m:r>
                            </m:e>
                            <m:sup>
                              <m:r>
                                <a:rPr kumimoji="0" lang="en-US" altLang="zh-TW" sz="16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苦累蛙圓體 CJK TC-SemiBold" pitchFamily="2" charset="-120"/>
                                  <a:sym typeface="Arial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84555993-F493-C673-3F6C-AB06F1006C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483433"/>
                <a:ext cx="4215516" cy="1698094"/>
              </a:xfrm>
              <a:prstGeom prst="rect">
                <a:avLst/>
              </a:prstGeom>
              <a:blipFill>
                <a:blip r:embed="rId3"/>
                <a:stretch>
                  <a:fillRect l="-579" t="-1434" r="-1881" b="-25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54276" y="630540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回歸任務常見評估指標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/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RMSE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Root Mean Squared Error</a:t>
                </a: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計算的是預測值與實際值之間誤差的平方的平均值。</a:t>
                </a:r>
                <a:endPara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𝑅𝑀𝑆𝐸</m:t>
                      </m:r>
                      <m:r>
                        <a:rPr kumimoji="0" lang="en-US" altLang="zh-TW" sz="16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苦累蛙圓體 CJK TC-SemiBold" pitchFamily="2" charset="-120"/>
                          <a:sym typeface="Arial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kumimoji="0" lang="en-US" altLang="zh-TW" sz="16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>
                                  <a:lumMod val="10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苦累蛙圓體 CJK TC-SemiBold" pitchFamily="2" charset="-120"/>
                              <a:sym typeface="Arial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fPr>
                            <m:num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𝑖</m:t>
                              </m:r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1600" i="1">
                                  <a:solidFill>
                                    <a:schemeClr val="bg1">
                                      <a:lumMod val="1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sz="1600" i="1">
                                          <a:solidFill>
                                            <a:schemeClr val="bg1">
                                              <a:lumMod val="1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>
                                              <a:solidFill>
                                                <a:schemeClr val="bg1">
                                                  <a:lumMod val="1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altLang="zh-TW" sz="16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sup>
                                  </m:sSub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TW" sz="1600" i="1">
                                      <a:solidFill>
                                        <a:schemeClr val="bg1">
                                          <a:lumMod val="1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0">
                  <a:defRPr/>
                </a:pP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𝑛</m:t>
                    </m:r>
                  </m:oMath>
                </a14:m>
                <a:r>
                  <a:rPr kumimoji="0" lang="en-US" altLang="zh-TW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苦累蛙圓體 CJK TC-SemiBold" pitchFamily="2" charset="-120"/>
                    <a:ea typeface="苦累蛙圓體 CJK TC-SemiBold" pitchFamily="2" charset="-120"/>
                    <a:sym typeface="Arial"/>
                  </a:rPr>
                  <a:t>​  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樣本的總數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</m:ctrlPr>
                      </m:sSubSupPr>
                      <m:e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苦累蛙圓體 CJK TC-SemiBold" pitchFamily="2" charset="-12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個實際值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</m:ctrlPr>
                          </m:accPr>
                          <m:e>
                            <m:r>
                              <a:rPr lang="en-US" altLang="zh-TW" sz="1800" i="1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苦累蛙圓體 CJK TC-SemiBold" pitchFamily="2" charset="-12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sz="1600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: 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altLang="zh-TW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苦累蛙圓體 CJK TC-SemiBold" pitchFamily="2" charset="-120"/>
                      </a:rPr>
                      <m:t>𝑖</m:t>
                    </m:r>
                  </m:oMath>
                </a14:m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個預測值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MSE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範圍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0~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無限大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8EB52082-E820-D483-3141-9A4B36D4A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435" y="2210311"/>
                <a:ext cx="4215516" cy="1983876"/>
              </a:xfrm>
              <a:prstGeom prst="rect">
                <a:avLst/>
              </a:prstGeom>
              <a:blipFill>
                <a:blip r:embed="rId4"/>
                <a:stretch>
                  <a:fillRect l="-579" t="-1231" r="-1881" b="-21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824A54E8-32DA-0FC0-B0C6-E480193FA859}"/>
              </a:ext>
            </a:extLst>
          </p:cNvPr>
          <p:cNvSpPr/>
          <p:nvPr/>
        </p:nvSpPr>
        <p:spPr>
          <a:xfrm>
            <a:off x="4232247" y="4222971"/>
            <a:ext cx="4099891" cy="59634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保留了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放大大誤差的特性，但通過取平方根，使得誤差度量與原始數據的尺度一致。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7345B5E7-29EE-35E0-6D46-7CC8BF62656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4594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2C237014-2031-B6CD-BBD2-2D3F5E34B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" t="3292" r="7313" b="2196"/>
          <a:stretch/>
        </p:blipFill>
        <p:spPr>
          <a:xfrm>
            <a:off x="111319" y="1310149"/>
            <a:ext cx="2968445" cy="1900360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2" name="圖片 1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42DCEAF8-C310-A43D-015C-75E8EDC02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" t="4149" r="7499"/>
          <a:stretch/>
        </p:blipFill>
        <p:spPr>
          <a:xfrm>
            <a:off x="3079764" y="1305005"/>
            <a:ext cx="2968445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pic>
        <p:nvPicPr>
          <p:cNvPr id="3" name="圖片 2" descr="一張含有 圖表, 行, 繪圖, 文字 的圖片&#10;&#10;自動產生的描述">
            <a:extLst>
              <a:ext uri="{FF2B5EF4-FFF2-40B4-BE49-F238E27FC236}">
                <a16:creationId xmlns:a16="http://schemas.microsoft.com/office/drawing/2014/main" id="{00E40B2A-8937-D424-7D63-ACB53C9EE6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t="5125" r="7498"/>
          <a:stretch/>
        </p:blipFill>
        <p:spPr>
          <a:xfrm>
            <a:off x="6080142" y="1305005"/>
            <a:ext cx="2968446" cy="1905504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C14EA0C-40FF-9300-6345-A9C595C1DAB2}"/>
              </a:ext>
            </a:extLst>
          </p:cNvPr>
          <p:cNvSpPr txBox="1"/>
          <p:nvPr/>
        </p:nvSpPr>
        <p:spPr>
          <a:xfrm>
            <a:off x="403635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LinearRegression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C0D3A59-4C07-D1CB-F2D8-4292D7A77514}"/>
              </a:ext>
            </a:extLst>
          </p:cNvPr>
          <p:cNvSpPr txBox="1"/>
          <p:nvPr/>
        </p:nvSpPr>
        <p:spPr>
          <a:xfrm>
            <a:off x="3356049" y="381675"/>
            <a:ext cx="2415871" cy="92333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RandomForest</a:t>
            </a:r>
            <a:endParaRPr lang="en-US" altLang="zh-TW" sz="1800" b="1" dirty="0">
              <a:solidFill>
                <a:srgbClr val="FFCB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Regressor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1B3917-99BB-7308-348F-F75B8AABC0AD}"/>
              </a:ext>
            </a:extLst>
          </p:cNvPr>
          <p:cNvSpPr txBox="1"/>
          <p:nvPr/>
        </p:nvSpPr>
        <p:spPr>
          <a:xfrm>
            <a:off x="6308463" y="690548"/>
            <a:ext cx="2415871" cy="646331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</a:p>
          <a:p>
            <a:pPr algn="ctr"/>
            <a:r>
              <a:rPr lang="zh-TW" altLang="en-US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交易量預測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5C4145D-3FD0-C583-AC21-B6F7494F6554}"/>
              </a:ext>
            </a:extLst>
          </p:cNvPr>
          <p:cNvSpPr txBox="1"/>
          <p:nvPr/>
        </p:nvSpPr>
        <p:spPr>
          <a:xfrm>
            <a:off x="154831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83427.395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288.838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0.9661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829BE0F-1C06-380C-F660-46057247F498}"/>
              </a:ext>
            </a:extLst>
          </p:cNvPr>
          <p:cNvSpPr txBox="1"/>
          <p:nvPr/>
        </p:nvSpPr>
        <p:spPr>
          <a:xfrm>
            <a:off x="3166786" y="3324642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: 2134780.776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1461.089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0.1324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1F20BBD-E4B2-9684-0B13-9B863C54241E}"/>
              </a:ext>
            </a:extLst>
          </p:cNvPr>
          <p:cNvSpPr txBox="1"/>
          <p:nvPr/>
        </p:nvSpPr>
        <p:spPr>
          <a:xfrm>
            <a:off x="6167165" y="3319498"/>
            <a:ext cx="2881423" cy="830997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MSE 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1049422.4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RMSE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1024.413</a:t>
            </a:r>
          </a:p>
          <a:p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 squared: 0.5735</a:t>
            </a:r>
            <a:endParaRPr lang="zh-TW" altLang="en-US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B4D6E1C-12B4-0CA9-9BF3-38580EBF6B56}"/>
              </a:ext>
            </a:extLst>
          </p:cNvPr>
          <p:cNvSpPr txBox="1"/>
          <p:nvPr/>
        </p:nvSpPr>
        <p:spPr>
          <a:xfrm>
            <a:off x="532738" y="4160564"/>
            <a:ext cx="8207628" cy="830997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不同複雜度的模型，有其適配的任務。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太簡單的模型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，可能無法捕捉數據中的模式。</a:t>
            </a:r>
            <a:endParaRPr lang="en-US" altLang="zh-TW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簡單的任務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上，使用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太複雜的模型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，可能因太注意數據中的噪聲。</a:t>
            </a: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1AC84DD-959A-E217-BDEF-1EA1734BB2F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4824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/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混淆矩陣</a:t>
                </a:r>
                <a:r>
                  <a:rPr lang="en-US" altLang="zh-TW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(Confusion Matrix)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正樣本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(Positive)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和負樣本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(Negative)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，與預測正確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(True)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和錯誤</a:t>
                </a:r>
                <a:r>
                  <a:rPr kumimoji="0" lang="en-US" altLang="zh-TW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(False)</a:t>
                </a:r>
                <a:r>
                  <a:rPr kumimoji="0" lang="zh-TW" altLang="en-US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sym typeface="Arial"/>
                  </a:rPr>
                  <a:t>四種情況所形成的矩陣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pPr lvl="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𝐴𝑐𝑐𝑢𝑟𝑎𝑐𝑦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 =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 / (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𝐹𝑃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𝐹𝑁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+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𝑇𝑁</m:t>
                      </m:r>
                      <m:r>
                        <a:rPr lang="en-US" altLang="zh-TW" i="1">
                          <a:solidFill>
                            <a:srgbClr val="171817"/>
                          </a:solidFill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)</m:t>
                      </m:r>
                    </m:oMath>
                  </m:oMathPara>
                </a14:m>
                <a:endParaRPr kumimoji="0" lang="en-US" altLang="zh-TW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苦累蛙圓體 CJK TC-SemiBold" pitchFamily="2" charset="-120"/>
                  <a:ea typeface="苦累蛙圓體 CJK TC-SemiBold" pitchFamily="2" charset="-120"/>
                  <a:cs typeface="Arial"/>
                  <a:sym typeface="Arial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Positive(TP)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：實際是正樣本且預測為正樣本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Positive(FP)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：實際是負樣本但誤判為正樣本</a:t>
                </a:r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False Negative(FN)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：實際是正樣本但誤判為負樣本</a:t>
                </a:r>
                <a:endParaRPr lang="en-US" altLang="zh-TW" b="1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True Negative(TN)</a:t>
                </a:r>
                <a:r>
                  <a:rPr lang="zh-TW" altLang="en-US" b="1" dirty="0">
                    <a:solidFill>
                      <a:schemeClr val="bg1">
                        <a:lumMod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：實際是負樣本且預測為負樣本</a:t>
                </a: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5795085C-35B9-E951-7451-DF8CACC4C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05" y="1370440"/>
                <a:ext cx="5136543" cy="2739211"/>
              </a:xfrm>
              <a:prstGeom prst="rect">
                <a:avLst/>
              </a:prstGeom>
              <a:blipFill>
                <a:blip r:embed="rId2"/>
                <a:stretch>
                  <a:fillRect l="-474" t="-8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EDA3E72-9351-E04C-3B4F-CCA0DC910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51"/>
          <a:stretch/>
        </p:blipFill>
        <p:spPr>
          <a:xfrm>
            <a:off x="5239909" y="1746360"/>
            <a:ext cx="2186610" cy="121721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EE6711D3-0BF4-23FB-F3C9-034FC3D811CD}"/>
              </a:ext>
            </a:extLst>
          </p:cNvPr>
          <p:cNvSpPr txBox="1"/>
          <p:nvPr/>
        </p:nvSpPr>
        <p:spPr>
          <a:xfrm>
            <a:off x="7214137" y="738047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實際正樣本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8F6C26A-0608-AF2E-84C6-7D502F92754F}"/>
              </a:ext>
            </a:extLst>
          </p:cNvPr>
          <p:cNvSpPr txBox="1"/>
          <p:nvPr/>
        </p:nvSpPr>
        <p:spPr>
          <a:xfrm>
            <a:off x="7214137" y="1216552"/>
            <a:ext cx="1212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預測正樣本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9AEACA-E266-5553-1676-43670AB08F4D}"/>
              </a:ext>
            </a:extLst>
          </p:cNvPr>
          <p:cNvSpPr txBox="1"/>
          <p:nvPr/>
        </p:nvSpPr>
        <p:spPr>
          <a:xfrm>
            <a:off x="7214137" y="960078"/>
            <a:ext cx="1850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實際負樣本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098E91-9946-6CED-CC6B-6321C2B049F2}"/>
              </a:ext>
            </a:extLst>
          </p:cNvPr>
          <p:cNvSpPr txBox="1"/>
          <p:nvPr/>
        </p:nvSpPr>
        <p:spPr>
          <a:xfrm>
            <a:off x="7214137" y="1438583"/>
            <a:ext cx="192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其餘空間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預測負樣本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A0EB216-B91F-46E8-C26E-8DD3D1ABE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260" y="771996"/>
            <a:ext cx="239877" cy="239877"/>
          </a:xfrm>
          <a:prstGeom prst="rect">
            <a:avLst/>
          </a:pr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54AEFD2E-6B97-672F-3D27-C1E72CC76C47}"/>
              </a:ext>
            </a:extLst>
          </p:cNvPr>
          <p:cNvSpPr/>
          <p:nvPr/>
        </p:nvSpPr>
        <p:spPr>
          <a:xfrm>
            <a:off x="6986719" y="1267855"/>
            <a:ext cx="214957" cy="214957"/>
          </a:xfrm>
          <a:prstGeom prst="ellipse">
            <a:avLst/>
          </a:prstGeom>
          <a:solidFill>
            <a:srgbClr val="00B0F0">
              <a:alpha val="50000"/>
            </a:srgb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4CDDEA7-55AF-415D-DB3B-5CEE0D9B7C28}"/>
              </a:ext>
            </a:extLst>
          </p:cNvPr>
          <p:cNvSpPr txBox="1"/>
          <p:nvPr/>
        </p:nvSpPr>
        <p:spPr>
          <a:xfrm>
            <a:off x="4907453" y="3185603"/>
            <a:ext cx="4158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召回率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TP/(TP+FN):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所有實際正樣本當中，能夠預測多少正樣本的比例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Precision(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TP/(TP+FP):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所有預測為正樣本中，有多少為實際正樣本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70D1A35A-B9B8-3A8D-AC37-1DBA59F305D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66945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DD0141C6-C903-2860-E3CA-25306EFBB4A6}"/>
              </a:ext>
            </a:extLst>
          </p:cNvPr>
          <p:cNvSpPr txBox="1"/>
          <p:nvPr/>
        </p:nvSpPr>
        <p:spPr>
          <a:xfrm>
            <a:off x="2800018" y="687591"/>
            <a:ext cx="3543964" cy="46166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分類任務常見評估指標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F778007-6AF0-B321-1887-2CBCFF0DD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t="3155" r="5016" b="2709"/>
          <a:stretch/>
        </p:blipFill>
        <p:spPr bwMode="auto">
          <a:xfrm>
            <a:off x="5791949" y="1288112"/>
            <a:ext cx="2859804" cy="2989690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591C33C-9DE4-D35B-1855-06A1E0675A95}"/>
              </a:ext>
            </a:extLst>
          </p:cNvPr>
          <p:cNvCxnSpPr>
            <a:cxnSpLocks/>
          </p:cNvCxnSpPr>
          <p:nvPr/>
        </p:nvCxnSpPr>
        <p:spPr>
          <a:xfrm>
            <a:off x="5941552" y="4416658"/>
            <a:ext cx="822121" cy="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D06BD23-D281-D223-5B99-551160CABD1E}"/>
              </a:ext>
            </a:extLst>
          </p:cNvPr>
          <p:cNvSpPr txBox="1"/>
          <p:nvPr/>
        </p:nvSpPr>
        <p:spPr>
          <a:xfrm>
            <a:off x="5791949" y="4416658"/>
            <a:ext cx="971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tx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真實標籤</a:t>
            </a:r>
            <a:endParaRPr lang="en-US" altLang="zh-TW" b="1" dirty="0">
              <a:solidFill>
                <a:schemeClr val="tx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997B9105-8F40-7685-4B96-B9D0B72FAF2D}"/>
              </a:ext>
            </a:extLst>
          </p:cNvPr>
          <p:cNvCxnSpPr>
            <a:cxnSpLocks/>
          </p:cNvCxnSpPr>
          <p:nvPr/>
        </p:nvCxnSpPr>
        <p:spPr>
          <a:xfrm>
            <a:off x="5595507" y="1450051"/>
            <a:ext cx="0" cy="877064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F411139-03A1-8E41-BE8C-333879C99492}"/>
              </a:ext>
            </a:extLst>
          </p:cNvPr>
          <p:cNvSpPr txBox="1"/>
          <p:nvPr/>
        </p:nvSpPr>
        <p:spPr>
          <a:xfrm>
            <a:off x="5249462" y="1288112"/>
            <a:ext cx="3928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預測標籤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CBA4E9B-144D-47EC-378C-F0D299809A68}"/>
              </a:ext>
            </a:extLst>
          </p:cNvPr>
          <p:cNvSpPr txBox="1"/>
          <p:nvPr/>
        </p:nvSpPr>
        <p:spPr>
          <a:xfrm>
            <a:off x="405519" y="1450051"/>
            <a:ext cx="464750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u"/>
            </a:pP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多分類混淆矩陣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(Confusion Matrix)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橫軸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真實標籤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縱軸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預測標籤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對角線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</a:t>
            </a:r>
            <a:r>
              <a:rPr lang="en-US" altLang="zh-TW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模型正確預測的數量。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第一行第一列，表示模型正確預測了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481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的資料筆。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非對角線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紅色</a:t>
            </a:r>
            <a:r>
              <a:rPr lang="en-US" altLang="zh-TW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錯誤分類的數量。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第一行第二列，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表示模型將實際類別為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的樣本錯誤地分類為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的數量為 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389A71C4-BABF-C078-6D04-5D00A502494C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53075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2B793D7-1F36-7DCC-606D-2BCAAEDD2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2" t="3020" r="2680" b="1455"/>
          <a:stretch/>
        </p:blipFill>
        <p:spPr>
          <a:xfrm>
            <a:off x="4473748" y="372972"/>
            <a:ext cx="3769247" cy="3196909"/>
          </a:xfrm>
          <a:prstGeom prst="rect">
            <a:avLst/>
          </a:prstGeom>
          <a:ln w="38100" cap="sq">
            <a:solidFill>
              <a:schemeClr val="tx1">
                <a:lumMod val="9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6BCF51A-A88D-D4D7-D60C-7AE756F4F283}"/>
              </a:ext>
            </a:extLst>
          </p:cNvPr>
          <p:cNvSpPr txBox="1"/>
          <p:nvPr/>
        </p:nvSpPr>
        <p:spPr>
          <a:xfrm>
            <a:off x="100729" y="659505"/>
            <a:ext cx="3999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預測目標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四種消費力顧客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分群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86AA8BC4-981F-210F-4431-E0FF89F07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89858"/>
              </p:ext>
            </p:extLst>
          </p:nvPr>
        </p:nvGraphicFramePr>
        <p:xfrm>
          <a:off x="320265" y="1013671"/>
          <a:ext cx="3101940" cy="634970"/>
        </p:xfrm>
        <a:graphic>
          <a:graphicData uri="http://schemas.openxmlformats.org/drawingml/2006/table">
            <a:tbl>
              <a:tblPr firstRow="1" bandRow="1"/>
              <a:tblGrid>
                <a:gridCol w="620388">
                  <a:extLst>
                    <a:ext uri="{9D8B030D-6E8A-4147-A177-3AD203B41FA5}">
                      <a16:colId xmlns:a16="http://schemas.microsoft.com/office/drawing/2014/main" val="68972020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51475984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3763157380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271429813"/>
                    </a:ext>
                  </a:extLst>
                </a:gridCol>
                <a:gridCol w="620388">
                  <a:extLst>
                    <a:ext uri="{9D8B030D-6E8A-4147-A177-3AD203B41FA5}">
                      <a16:colId xmlns:a16="http://schemas.microsoft.com/office/drawing/2014/main" val="1158168389"/>
                    </a:ext>
                  </a:extLst>
                </a:gridCol>
              </a:tblGrid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73723"/>
                  </a:ext>
                </a:extLst>
              </a:tr>
              <a:tr h="31748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數量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7816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4205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2082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766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280305"/>
                  </a:ext>
                </a:extLst>
              </a:tr>
            </a:tbl>
          </a:graphicData>
        </a:graphic>
      </p:graphicFrame>
      <p:sp>
        <p:nvSpPr>
          <p:cNvPr id="10" name="文字方塊 9">
            <a:extLst>
              <a:ext uri="{FF2B5EF4-FFF2-40B4-BE49-F238E27FC236}">
                <a16:creationId xmlns:a16="http://schemas.microsoft.com/office/drawing/2014/main" id="{27E54C24-730D-D8B0-5704-57A6B76EA692}"/>
              </a:ext>
            </a:extLst>
          </p:cNvPr>
          <p:cNvSpPr txBox="1"/>
          <p:nvPr/>
        </p:nvSpPr>
        <p:spPr>
          <a:xfrm>
            <a:off x="100729" y="1709817"/>
            <a:ext cx="4065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判斷元素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每月消費次數與每月消費金額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隨機森林</a:t>
            </a: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5C0C90C-2797-4021-AA98-296D838C6711}"/>
              </a:ext>
            </a:extLst>
          </p:cNvPr>
          <p:cNvSpPr txBox="1"/>
          <p:nvPr/>
        </p:nvSpPr>
        <p:spPr>
          <a:xfrm>
            <a:off x="149756" y="2386741"/>
            <a:ext cx="39679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Accuracy: </a:t>
            </a:r>
            <a:r>
              <a:rPr lang="en-US" altLang="zh-TW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0.457</a:t>
            </a: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endParaRPr lang="en-US" altLang="zh-TW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A3187F8-0CB4-4A50-C1D4-59F7027C2F46}"/>
              </a:ext>
            </a:extLst>
          </p:cNvPr>
          <p:cNvSpPr txBox="1"/>
          <p:nvPr/>
        </p:nvSpPr>
        <p:spPr>
          <a:xfrm>
            <a:off x="4358753" y="3688263"/>
            <a:ext cx="3999238" cy="107721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除第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群以外，其他群的準確率都不足</a:t>
            </a:r>
            <a:r>
              <a:rPr lang="en-US" altLang="zh-TW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不足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20%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600" b="1" dirty="0">
              <a:solidFill>
                <a:schemeClr val="bg2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單個月的消費次數與總金額，不足以判斷顧客的最終消費力</a:t>
            </a:r>
            <a:r>
              <a:rPr lang="zh-TW" altLang="en-US" sz="16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pic>
        <p:nvPicPr>
          <p:cNvPr id="13" name="圖片 1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0D4BD061-FD8B-3C29-5BCD-0A8AD50F6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89"/>
          <a:stretch/>
        </p:blipFill>
        <p:spPr>
          <a:xfrm>
            <a:off x="255356" y="2771461"/>
            <a:ext cx="3544854" cy="1687982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FA6BB8CD-D900-AD75-BF6A-3D7F085198D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40989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9759338-A0A8-6403-C762-03AF50B354B5}"/>
              </a:ext>
            </a:extLst>
          </p:cNvPr>
          <p:cNvSpPr txBox="1"/>
          <p:nvPr/>
        </p:nvSpPr>
        <p:spPr>
          <a:xfrm>
            <a:off x="302150" y="1479832"/>
            <a:ext cx="3681453" cy="144655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Tabular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表格資料通常以行列結構呈現，像是電子表格或數據庫中的數據表格。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(row)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樣本或記錄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每一列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(column)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代表一個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特徵或屬性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7AE7F5D-A7C7-0E52-D8A0-EA5301E2B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469338"/>
              </p:ext>
            </p:extLst>
          </p:nvPr>
        </p:nvGraphicFramePr>
        <p:xfrm>
          <a:off x="4389120" y="2052326"/>
          <a:ext cx="4452730" cy="1469720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795130">
                  <a:extLst>
                    <a:ext uri="{9D8B030D-6E8A-4147-A177-3AD203B41FA5}">
                      <a16:colId xmlns:a16="http://schemas.microsoft.com/office/drawing/2014/main" val="170798252"/>
                    </a:ext>
                  </a:extLst>
                </a:gridCol>
                <a:gridCol w="1073426">
                  <a:extLst>
                    <a:ext uri="{9D8B030D-6E8A-4147-A177-3AD203B41FA5}">
                      <a16:colId xmlns:a16="http://schemas.microsoft.com/office/drawing/2014/main" val="2279575995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1708548882"/>
                    </a:ext>
                  </a:extLst>
                </a:gridCol>
                <a:gridCol w="1292087">
                  <a:extLst>
                    <a:ext uri="{9D8B030D-6E8A-4147-A177-3AD203B41FA5}">
                      <a16:colId xmlns:a16="http://schemas.microsoft.com/office/drawing/2014/main" val="230573261"/>
                    </a:ext>
                  </a:extLst>
                </a:gridCol>
              </a:tblGrid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ID</a:t>
                      </a:r>
                      <a:endParaRPr lang="zh-TW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年齡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性別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收入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194895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001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29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490803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002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120000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727880"/>
                  </a:ext>
                </a:extLst>
              </a:tr>
              <a:tr h="367430">
                <a:tc>
                  <a:txBody>
                    <a:bodyPr/>
                    <a:lstStyle/>
                    <a:p>
                      <a:r>
                        <a:rPr lang="en-US" altLang="zh-TW" dirty="0"/>
                        <a:t>003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37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92000</a:t>
                      </a:r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9591415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3FD0DB5D-12F6-5C9B-CE31-26E97639BD5E}"/>
              </a:ext>
            </a:extLst>
          </p:cNvPr>
          <p:cNvSpPr txBox="1"/>
          <p:nvPr/>
        </p:nvSpPr>
        <p:spPr>
          <a:xfrm>
            <a:off x="4277802" y="3843936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樣本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4D91213-73A8-2FC0-4FC8-559FD5DD5D20}"/>
              </a:ext>
            </a:extLst>
          </p:cNvPr>
          <p:cNvSpPr/>
          <p:nvPr/>
        </p:nvSpPr>
        <p:spPr>
          <a:xfrm>
            <a:off x="4277802" y="3102881"/>
            <a:ext cx="4671390" cy="49905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7C3012DB-E53A-16D0-8789-E2129596BCA0}"/>
              </a:ext>
            </a:extLst>
          </p:cNvPr>
          <p:cNvCxnSpPr>
            <a:endCxn id="9" idx="0"/>
          </p:cNvCxnSpPr>
          <p:nvPr/>
        </p:nvCxnSpPr>
        <p:spPr>
          <a:xfrm>
            <a:off x="4762831" y="3601940"/>
            <a:ext cx="833" cy="241996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2D59E9C-AFF3-7A8E-6A52-8767D62CA978}"/>
              </a:ext>
            </a:extLst>
          </p:cNvPr>
          <p:cNvSpPr txBox="1"/>
          <p:nvPr/>
        </p:nvSpPr>
        <p:spPr>
          <a:xfrm>
            <a:off x="6385729" y="3978513"/>
            <a:ext cx="971724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</a:t>
            </a:r>
            <a:endParaRPr lang="en-US" altLang="zh-TW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00D0E8F-312C-3CCE-8075-3B783FF2BE3A}"/>
              </a:ext>
            </a:extLst>
          </p:cNvPr>
          <p:cNvCxnSpPr>
            <a:cxnSpLocks/>
          </p:cNvCxnSpPr>
          <p:nvPr/>
        </p:nvCxnSpPr>
        <p:spPr>
          <a:xfrm flipV="1">
            <a:off x="6871591" y="3709359"/>
            <a:ext cx="0" cy="26915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FDD7E40-15C0-F1D6-9432-BDB0C9D25900}"/>
              </a:ext>
            </a:extLst>
          </p:cNvPr>
          <p:cNvSpPr/>
          <p:nvPr/>
        </p:nvSpPr>
        <p:spPr>
          <a:xfrm>
            <a:off x="6204516" y="1908314"/>
            <a:ext cx="1380195" cy="18049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FDC97194-7C13-0144-CEDA-FD668313D1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6019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FAED8270-5F28-2D55-0682-D8546E1A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6BDB734-B556-57FA-4132-2A79C8FA475B}"/>
              </a:ext>
            </a:extLst>
          </p:cNvPr>
          <p:cNvSpPr txBox="1"/>
          <p:nvPr/>
        </p:nvSpPr>
        <p:spPr>
          <a:xfrm>
            <a:off x="127221" y="1469179"/>
            <a:ext cx="4269854" cy="2123658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結合多個基學習器（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Learners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）的預測結果來提升整體模型性能的技術。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基學習器（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Learner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solidFill>
                <a:srgbClr val="D09E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構建集成模型（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Ensemble Model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）的基本單元，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即每個單獨訓練的機器學習模型。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基學習器可以是任何機器學習算法，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例如決策樹、線性回歸、神經網絡等。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AFE5CFF-4018-19B1-7892-5321617EFE8F}"/>
              </a:ext>
            </a:extLst>
          </p:cNvPr>
          <p:cNvSpPr txBox="1"/>
          <p:nvPr/>
        </p:nvSpPr>
        <p:spPr>
          <a:xfrm>
            <a:off x="4516342" y="1469179"/>
            <a:ext cx="4381168" cy="249299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集成學習類型</a:t>
            </a:r>
            <a:r>
              <a: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裝袋法（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Bagging, Bootstrap Aggregating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通過對訓練集多次隨機重采樣，生成多個訓練子集，對每個子集訓練一個基學習器，最終對這些基學習器的預測結果進行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平均（回歸）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投票（分類）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 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如：隨機森林（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  <a:p>
            <a:endParaRPr lang="zh-TW" altLang="en-US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提升法（</a:t>
            </a:r>
            <a:r>
              <a:rPr lang="en-US" altLang="zh-TW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Boosting</a:t>
            </a:r>
            <a:r>
              <a:rPr lang="zh-TW" altLang="en-US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逐步訓練基學習器，每個基學習器都試圖修正前一個的錯誤。最終的模型是這些基學習器的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加權和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如： </a:t>
            </a:r>
            <a:r>
              <a:rPr lang="en-US" altLang="zh-TW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endParaRPr lang="zh-TW" altLang="en-US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7CC2CFE4-3660-94C8-5599-46AFF637FEE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5654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4343" y="3824050"/>
            <a:ext cx="4676400" cy="713400"/>
          </a:xfrm>
        </p:spPr>
        <p:txBody>
          <a:bodyPr/>
          <a:lstStyle/>
          <a:p>
            <a:pPr>
              <a:buClr>
                <a:schemeClr val="lt2"/>
              </a:buClr>
              <a:buSzPts val="1200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原始資料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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特徵表示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79750" y="1711075"/>
            <a:ext cx="109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6905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274219" y="1340644"/>
            <a:ext cx="3882487" cy="101566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基於水平樹增長（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Level-wise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構建樹時每一層都會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平衡地分裂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，使樹更加平衡，深度也更淺。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793D98-0279-FA20-2FDC-8E50E79A84BC}"/>
              </a:ext>
            </a:extLst>
          </p:cNvPr>
          <p:cNvSpPr txBox="1"/>
          <p:nvPr/>
        </p:nvSpPr>
        <p:spPr>
          <a:xfrm>
            <a:off x="4983644" y="1340644"/>
            <a:ext cx="3882487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800" b="1" dirty="0" err="1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基於葉子增長（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Leaf-wise Growth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）：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每次選擇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損失最小的葉子分裂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，可以更快地減少損失，但也可能導致樹變得更不平衡，從而更容易過擬合。</a:t>
            </a:r>
          </a:p>
        </p:txBody>
      </p:sp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CF926A6-739E-B4E0-7EDD-B0753961A9BE}"/>
              </a:ext>
            </a:extLst>
          </p:cNvPr>
          <p:cNvGrpSpPr/>
          <p:nvPr/>
        </p:nvGrpSpPr>
        <p:grpSpPr>
          <a:xfrm>
            <a:off x="4983645" y="2858676"/>
            <a:ext cx="3882487" cy="1533123"/>
            <a:chOff x="274221" y="2620139"/>
            <a:chExt cx="3882487" cy="153312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9F8966D-7CE1-B47A-9AFF-587BF35C33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261"/>
            <a:stretch/>
          </p:blipFill>
          <p:spPr bwMode="auto">
            <a:xfrm>
              <a:off x="274221" y="2620139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844CAEC-BD50-77D4-0E43-97252CDEC6B1}"/>
                </a:ext>
              </a:extLst>
            </p:cNvPr>
            <p:cNvSpPr/>
            <p:nvPr/>
          </p:nvSpPr>
          <p:spPr>
            <a:xfrm>
              <a:off x="2075290" y="3840480"/>
              <a:ext cx="437322" cy="3127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D13F65B3-6049-8813-15D0-B92A4F3A3B9D}"/>
              </a:ext>
            </a:extLst>
          </p:cNvPr>
          <p:cNvGrpSpPr/>
          <p:nvPr/>
        </p:nvGrpSpPr>
        <p:grpSpPr>
          <a:xfrm>
            <a:off x="274220" y="2858675"/>
            <a:ext cx="3882487" cy="1533123"/>
            <a:chOff x="4983646" y="2620138"/>
            <a:chExt cx="3882487" cy="1533123"/>
          </a:xfrm>
        </p:grpSpPr>
        <p:pic>
          <p:nvPicPr>
            <p:cNvPr id="20" name="Picture 6">
              <a:extLst>
                <a:ext uri="{FF2B5EF4-FFF2-40B4-BE49-F238E27FC236}">
                  <a16:creationId xmlns:a16="http://schemas.microsoft.com/office/drawing/2014/main" id="{25142E43-01D3-54AA-453C-5393BDF8C7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5" t="47522" r="205" b="3739"/>
            <a:stretch/>
          </p:blipFill>
          <p:spPr bwMode="auto">
            <a:xfrm>
              <a:off x="4983646" y="2620138"/>
              <a:ext cx="3882487" cy="1533123"/>
            </a:xfrm>
            <a:prstGeom prst="rect">
              <a:avLst/>
            </a:prstGeom>
            <a:noFill/>
            <a:ln w="38100">
              <a:solidFill>
                <a:schemeClr val="bg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8353BBB7-63C2-792A-E1C1-2AE0B1DEC76C}"/>
                </a:ext>
              </a:extLst>
            </p:cNvPr>
            <p:cNvSpPr/>
            <p:nvPr/>
          </p:nvSpPr>
          <p:spPr>
            <a:xfrm>
              <a:off x="6783787" y="3992880"/>
              <a:ext cx="437322" cy="1603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" name="橢圓 1">
            <a:extLst>
              <a:ext uri="{FF2B5EF4-FFF2-40B4-BE49-F238E27FC236}">
                <a16:creationId xmlns:a16="http://schemas.microsoft.com/office/drawing/2014/main" id="{2E1340E6-FA04-4B45-0277-43620B7FF2A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1643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4">
            <a:extLst>
              <a:ext uri="{FF2B5EF4-FFF2-40B4-BE49-F238E27FC236}">
                <a16:creationId xmlns:a16="http://schemas.microsoft.com/office/drawing/2014/main" id="{FC677C98-03C4-27F6-B9E0-0B8F8DB6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pic>
        <p:nvPicPr>
          <p:cNvPr id="15" name="圖片 1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BA89D37A-928D-79D1-A9C8-91EB9FBB4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7" y="1455968"/>
            <a:ext cx="6757445" cy="3152532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E4C8D38-0D9F-0E7C-9B5F-671DC386F57E}"/>
              </a:ext>
            </a:extLst>
          </p:cNvPr>
          <p:cNvSpPr txBox="1"/>
          <p:nvPr/>
        </p:nvSpPr>
        <p:spPr>
          <a:xfrm>
            <a:off x="2492735" y="1040984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</a:t>
            </a:r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878A14-EEE1-E983-9E99-FA0297B851A5}"/>
              </a:ext>
            </a:extLst>
          </p:cNvPr>
          <p:cNvSpPr/>
          <p:nvPr/>
        </p:nvSpPr>
        <p:spPr>
          <a:xfrm>
            <a:off x="1630018" y="3347499"/>
            <a:ext cx="1024393" cy="93825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0C31CCC-3E86-5DD1-6AF2-0289A8C3FB1B}"/>
              </a:ext>
            </a:extLst>
          </p:cNvPr>
          <p:cNvSpPr txBox="1"/>
          <p:nvPr/>
        </p:nvSpPr>
        <p:spPr>
          <a:xfrm>
            <a:off x="55658" y="4574256"/>
            <a:ext cx="3466769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大部分的預測點聚集在虛線附近，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在低金額區間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的預測較準確。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6FE58FEF-6B1F-FD3A-3AFB-156F7FE76C49}"/>
              </a:ext>
            </a:extLst>
          </p:cNvPr>
          <p:cNvCxnSpPr>
            <a:cxnSpLocks/>
          </p:cNvCxnSpPr>
          <p:nvPr/>
        </p:nvCxnSpPr>
        <p:spPr>
          <a:xfrm flipH="1">
            <a:off x="1796995" y="4285753"/>
            <a:ext cx="87464" cy="28850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8E4E5C1E-91E2-F9E2-5DB4-7BD9C4B6D5A8}"/>
              </a:ext>
            </a:extLst>
          </p:cNvPr>
          <p:cNvSpPr/>
          <p:nvPr/>
        </p:nvSpPr>
        <p:spPr>
          <a:xfrm>
            <a:off x="4986793" y="3546281"/>
            <a:ext cx="1024393" cy="73947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ABF55EDF-E3B5-3295-E311-0C149317C954}"/>
              </a:ext>
            </a:extLst>
          </p:cNvPr>
          <p:cNvCxnSpPr>
            <a:cxnSpLocks/>
          </p:cNvCxnSpPr>
          <p:nvPr/>
        </p:nvCxnSpPr>
        <p:spPr>
          <a:xfrm flipH="1">
            <a:off x="3534356" y="4285752"/>
            <a:ext cx="1452437" cy="39515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FAF15AAA-E426-5CA0-186D-82C6C6EDE026}"/>
              </a:ext>
            </a:extLst>
          </p:cNvPr>
          <p:cNvSpPr/>
          <p:nvPr/>
        </p:nvSpPr>
        <p:spPr>
          <a:xfrm>
            <a:off x="2194560" y="3058996"/>
            <a:ext cx="2305877" cy="2349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67B69DD-A909-E454-5E46-9D22DE47C94E}"/>
              </a:ext>
            </a:extLst>
          </p:cNvPr>
          <p:cNvSpPr txBox="1"/>
          <p:nvPr/>
        </p:nvSpPr>
        <p:spPr>
          <a:xfrm>
            <a:off x="233902" y="2040733"/>
            <a:ext cx="2792231" cy="523220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對於高金額的預測存在一定偏差，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不過</a:t>
            </a:r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偏差較小。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EA4CAC9F-DA27-0A7E-761B-8D0C75A1BE03}"/>
              </a:ext>
            </a:extLst>
          </p:cNvPr>
          <p:cNvCxnSpPr>
            <a:cxnSpLocks/>
          </p:cNvCxnSpPr>
          <p:nvPr/>
        </p:nvCxnSpPr>
        <p:spPr>
          <a:xfrm>
            <a:off x="2778320" y="2563953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34651F4E-D8A6-32C3-1009-8EF6FB068377}"/>
              </a:ext>
            </a:extLst>
          </p:cNvPr>
          <p:cNvSpPr/>
          <p:nvPr/>
        </p:nvSpPr>
        <p:spPr>
          <a:xfrm>
            <a:off x="6037691" y="2194560"/>
            <a:ext cx="2305877" cy="173951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F620ACA3-6012-D64B-B763-C5B717686E57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026133" y="2302343"/>
            <a:ext cx="301155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橢圓 2">
            <a:extLst>
              <a:ext uri="{FF2B5EF4-FFF2-40B4-BE49-F238E27FC236}">
                <a16:creationId xmlns:a16="http://schemas.microsoft.com/office/drawing/2014/main" id="{56879362-23CA-9744-71F4-9EA32B166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5885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EAC4B9F-3472-95B1-3FED-340503E58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276" y="1418563"/>
            <a:ext cx="6757445" cy="3189937"/>
          </a:xfrm>
          <a:prstGeom prst="rect">
            <a:avLst/>
          </a:prstGeom>
        </p:spPr>
      </p:pic>
      <p:sp>
        <p:nvSpPr>
          <p:cNvPr id="6" name="標題 4">
            <a:extLst>
              <a:ext uri="{FF2B5EF4-FFF2-40B4-BE49-F238E27FC236}">
                <a16:creationId xmlns:a16="http://schemas.microsoft.com/office/drawing/2014/main" id="{945AFEAF-60A7-1BFD-A7B1-4B7699B7F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62595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表格資料與集成學習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B219D01-1EA2-AE28-4B6D-5FE04AA07E07}"/>
              </a:ext>
            </a:extLst>
          </p:cNvPr>
          <p:cNvSpPr txBox="1"/>
          <p:nvPr/>
        </p:nvSpPr>
        <p:spPr>
          <a:xfrm>
            <a:off x="1843005" y="1033841"/>
            <a:ext cx="545798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銷售管道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購買數量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售價 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原售價小於</a:t>
            </a:r>
            <a:r>
              <a:rPr lang="en-US" altLang="zh-TW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15000】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7CF00EE-1263-65A5-4973-D39B566587E6}"/>
              </a:ext>
            </a:extLst>
          </p:cNvPr>
          <p:cNvSpPr/>
          <p:nvPr/>
        </p:nvSpPr>
        <p:spPr>
          <a:xfrm>
            <a:off x="5263763" y="2915873"/>
            <a:ext cx="2568268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AB84036-E12E-0169-D8B8-7061F8E93C77}"/>
              </a:ext>
            </a:extLst>
          </p:cNvPr>
          <p:cNvSpPr txBox="1"/>
          <p:nvPr/>
        </p:nvSpPr>
        <p:spPr>
          <a:xfrm>
            <a:off x="5513568" y="2113053"/>
            <a:ext cx="2792231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的預測偏差較大。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F744C846-B9FE-CCEB-B223-53A3771DDA7F}"/>
              </a:ext>
            </a:extLst>
          </p:cNvPr>
          <p:cNvCxnSpPr>
            <a:cxnSpLocks/>
          </p:cNvCxnSpPr>
          <p:nvPr/>
        </p:nvCxnSpPr>
        <p:spPr>
          <a:xfrm>
            <a:off x="5847523" y="2420830"/>
            <a:ext cx="0" cy="495043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A2DB1F64-0477-33C5-2714-39DE9B4ACF89}"/>
              </a:ext>
            </a:extLst>
          </p:cNvPr>
          <p:cNvSpPr/>
          <p:nvPr/>
        </p:nvSpPr>
        <p:spPr>
          <a:xfrm rot="19044826">
            <a:off x="1947777" y="2279448"/>
            <a:ext cx="3098605" cy="64369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856E63A-3AEB-4F2C-88A6-1F5253EDEEE5}"/>
              </a:ext>
            </a:extLst>
          </p:cNvPr>
          <p:cNvSpPr txBox="1"/>
          <p:nvPr/>
        </p:nvSpPr>
        <p:spPr>
          <a:xfrm>
            <a:off x="268248" y="2113053"/>
            <a:ext cx="2848937" cy="307777"/>
          </a:xfrm>
          <a:prstGeom prst="rect">
            <a:avLst/>
          </a:prstGeom>
          <a:solidFill>
            <a:schemeClr val="accent6"/>
          </a:solidFill>
          <a:ln w="381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LightGBM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的預測較接近原始數據。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CD61B744-25DB-5E47-3F80-664FDE28F8A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117185" y="2266942"/>
            <a:ext cx="256446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橢圓 18">
            <a:extLst>
              <a:ext uri="{FF2B5EF4-FFF2-40B4-BE49-F238E27FC236}">
                <a16:creationId xmlns:a16="http://schemas.microsoft.com/office/drawing/2014/main" id="{FE75D211-3B89-9473-E9AD-CF6EF80AD1EB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3194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7EE8F52-B29F-6763-D77A-EB54A4DE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E74617-8C88-A807-C3E0-D6BDE0E92D84}"/>
              </a:ext>
            </a:extLst>
          </p:cNvPr>
          <p:cNvSpPr txBox="1"/>
          <p:nvPr/>
        </p:nvSpPr>
        <p:spPr>
          <a:xfrm>
            <a:off x="2608029" y="1414981"/>
            <a:ext cx="4365265" cy="80021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Sequential Data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序列資料是一種數據點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按時間或順序排列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的數據類型，每個數據點依賴於前後的數據點。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AE326D-AEA2-9290-899A-BE0AEBD2EDBE}"/>
              </a:ext>
            </a:extLst>
          </p:cNvPr>
          <p:cNvSpPr txBox="1"/>
          <p:nvPr/>
        </p:nvSpPr>
        <p:spPr>
          <a:xfrm>
            <a:off x="2532491" y="2830258"/>
            <a:ext cx="4516339" cy="523220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[2024-08-01, 2024-08-02, 2024-08-03]</a:t>
            </a: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價格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[100, 105, 110]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6ABE8FA-6A93-F168-F79F-B3944C055712}"/>
              </a:ext>
            </a:extLst>
          </p:cNvPr>
          <p:cNvSpPr txBox="1"/>
          <p:nvPr/>
        </p:nvSpPr>
        <p:spPr>
          <a:xfrm>
            <a:off x="2532491" y="3786708"/>
            <a:ext cx="4516339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句子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"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今天天氣很好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B61D43F-74EB-0CCA-A8A9-5EECC35BE89E}"/>
              </a:ext>
            </a:extLst>
          </p:cNvPr>
          <p:cNvSpPr txBox="1"/>
          <p:nvPr/>
        </p:nvSpPr>
        <p:spPr>
          <a:xfrm>
            <a:off x="2445947" y="252248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時間序列資料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A4CD9A-1473-36CD-F928-AB1BEF3244D6}"/>
              </a:ext>
            </a:extLst>
          </p:cNvPr>
          <p:cNvSpPr txBox="1"/>
          <p:nvPr/>
        </p:nvSpPr>
        <p:spPr>
          <a:xfrm>
            <a:off x="2445947" y="3478931"/>
            <a:ext cx="2142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文本資料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76D65B1-07F5-0F87-0BD4-3FF6565BE0C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86655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F47A3-9F86-4F25-2D22-45CFF111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80DD06-1C2B-9813-9253-0ECA91EB3DE7}"/>
              </a:ext>
            </a:extLst>
          </p:cNvPr>
          <p:cNvSpPr txBox="1"/>
          <p:nvPr/>
        </p:nvSpPr>
        <p:spPr>
          <a:xfrm>
            <a:off x="71563" y="1218902"/>
            <a:ext cx="2759102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One-Hot Encoding 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，每個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表，示原本的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Feature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是否為該類別。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2913894-C3AD-1AC7-3B09-D30437D1E292}"/>
              </a:ext>
            </a:extLst>
          </p:cNvPr>
          <p:cNvSpPr txBox="1"/>
          <p:nvPr/>
        </p:nvSpPr>
        <p:spPr>
          <a:xfrm>
            <a:off x="6058896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Frequency Encoding 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每個類別出現的數量，當成其數值。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543A46C-3A29-FE87-3AAC-74B42CBC5255}"/>
              </a:ext>
            </a:extLst>
          </p:cNvPr>
          <p:cNvSpPr txBox="1"/>
          <p:nvPr/>
        </p:nvSpPr>
        <p:spPr>
          <a:xfrm>
            <a:off x="2949934" y="1213693"/>
            <a:ext cx="2989693" cy="129266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</a:t>
            </a:r>
            <a:b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en-US" altLang="zh-TW" sz="1800" b="1" i="0" u="none" strike="noStrike" kern="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LabelEncoder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r>
              <a:rPr kumimoji="0" lang="en-US" altLang="zh-TW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把所有類別，轉換成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0~N-1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的數值。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E4FF0F5-7FDA-4F26-0F21-E85E99CE7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434414"/>
              </p:ext>
            </p:extLst>
          </p:nvPr>
        </p:nvGraphicFramePr>
        <p:xfrm>
          <a:off x="71570" y="2578841"/>
          <a:ext cx="2759107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18983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97849499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1185435871"/>
                    </a:ext>
                  </a:extLst>
                </a:gridCol>
                <a:gridCol w="485031">
                  <a:extLst>
                    <a:ext uri="{9D8B030D-6E8A-4147-A177-3AD203B41FA5}">
                      <a16:colId xmlns:a16="http://schemas.microsoft.com/office/drawing/2014/main" val="3895310364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s2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s5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CFFDACB-FD8D-C8E7-3B03-2002AAD83D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668180"/>
              </p:ext>
            </p:extLst>
          </p:nvPr>
        </p:nvGraphicFramePr>
        <p:xfrm>
          <a:off x="2949940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37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6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587DA8B-D4BB-174B-03FE-554EF251A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591700"/>
              </p:ext>
            </p:extLst>
          </p:nvPr>
        </p:nvGraphicFramePr>
        <p:xfrm>
          <a:off x="6058896" y="2577759"/>
          <a:ext cx="2989693" cy="1834355"/>
        </p:xfrm>
        <a:graphic>
          <a:graphicData uri="http://schemas.openxmlformats.org/drawingml/2006/table">
            <a:tbl>
              <a:tblPr firstRow="1" bandRow="1">
                <a:tableStyleId>{5E71474C-B2D3-497E-85BD-4FE6DB890AFD}</a:tableStyleId>
              </a:tblPr>
              <a:tblGrid>
                <a:gridCol w="826941">
                  <a:extLst>
                    <a:ext uri="{9D8B030D-6E8A-4147-A177-3AD203B41FA5}">
                      <a16:colId xmlns:a16="http://schemas.microsoft.com/office/drawing/2014/main" val="1667593347"/>
                    </a:ext>
                  </a:extLst>
                </a:gridCol>
                <a:gridCol w="2162752">
                  <a:extLst>
                    <a:ext uri="{9D8B030D-6E8A-4147-A177-3AD203B41FA5}">
                      <a16:colId xmlns:a16="http://schemas.microsoft.com/office/drawing/2014/main" val="3319104276"/>
                    </a:ext>
                  </a:extLst>
                </a:gridCol>
              </a:tblGrid>
              <a:tr h="366871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channel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152884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20841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67021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N1194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39882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9246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……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…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717836"/>
                  </a:ext>
                </a:extLst>
              </a:tr>
              <a:tr h="36687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N22211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accent1"/>
                          </a:solidFill>
                        </a:rPr>
                        <a:t>7554</a:t>
                      </a:r>
                      <a:endParaRPr lang="zh-TW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42910"/>
                  </a:ext>
                </a:extLst>
              </a:tr>
            </a:tbl>
          </a:graphicData>
        </a:graphic>
      </p:graphicFrame>
      <p:sp>
        <p:nvSpPr>
          <p:cNvPr id="9" name="橢圓 8">
            <a:extLst>
              <a:ext uri="{FF2B5EF4-FFF2-40B4-BE49-F238E27FC236}">
                <a16:creationId xmlns:a16="http://schemas.microsoft.com/office/drawing/2014/main" id="{51860D96-34FB-B1D3-4001-CCBA5F81E13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5402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4EB7B3B-F3DE-CE56-8651-0CE2A617F9F7}"/>
              </a:ext>
            </a:extLst>
          </p:cNvPr>
          <p:cNvSpPr/>
          <p:nvPr/>
        </p:nvSpPr>
        <p:spPr>
          <a:xfrm>
            <a:off x="461174" y="1463039"/>
            <a:ext cx="8221652" cy="2666461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One-Hot Encoding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get_dummies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columns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'channel’</a:t>
            </a:r>
            <a:r>
              <a:rPr lang="en-US" altLang="zh-TW" b="0" dirty="0">
                <a:solidFill>
                  <a:srgbClr val="DE74E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from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sklearn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preprocessing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import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</a:b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#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使用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LabelEncoder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()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highlight>
                <a:srgbClr val="1F1F1F"/>
              </a:highlight>
              <a:uLnTx/>
              <a:uFillTx/>
              <a:latin typeface="Consolas" panose="020B0609020204030204" pitchFamily="49" charset="0"/>
              <a:ea typeface="新細明體" panose="02020500000000000000" pitchFamily="18" charset="-120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category_encoded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=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 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label_encoder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.</a:t>
            </a:r>
            <a:r>
              <a:rPr kumimoji="0" lang="en-US" altLang="zh-TW" sz="1400" b="0" i="0" u="none" strike="noStrike" kern="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fit_transform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(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data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[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'category’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DE74E0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]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CB0F"/>
                </a:solidFill>
                <a:effectLst/>
                <a:highlight>
                  <a:srgbClr val="1F1F1F"/>
                </a:highlight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+mn-cs"/>
                <a:sym typeface="Arial"/>
              </a:rPr>
              <a:t>)</a:t>
            </a:r>
          </a:p>
          <a:p>
            <a:endParaRPr lang="en-US" altLang="zh-TW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Frequency Encoding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value_counts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to_dict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'customer'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map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customer_freq</a:t>
            </a:r>
            <a:r>
              <a:rPr lang="en-US" altLang="zh-TW" b="0" dirty="0">
                <a:solidFill>
                  <a:srgbClr val="FFCB0F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8C17658-7C39-001E-068C-CC8C60376E70}"/>
              </a:ext>
            </a:extLst>
          </p:cNvPr>
          <p:cNvSpPr txBox="1"/>
          <p:nvPr/>
        </p:nvSpPr>
        <p:spPr>
          <a:xfrm>
            <a:off x="3182839" y="663737"/>
            <a:ext cx="2778319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欄位編碼示範</a:t>
            </a: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21232B3B-D91B-FA1B-9B8E-0B56180D722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4317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72400" y="687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351183" y="1470667"/>
            <a:ext cx="4373217" cy="2985433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深度學習（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deep learning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利用多層神經網絡模擬人腦的學習過程，不需手動設計的特徵，而是能夠自動學習原始數據的複雜特徵和模式。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en-US" altLang="zh-TW" sz="1600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專門用於處理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序列數據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的神經網路結構。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RNNs 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能夠保留和利用前一時刻的信息，這使其在處理時間序列數據和自然語言處理（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NLP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）任務時具有顯著的優勢。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單純的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因無法處理隨著遞歸，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權重指數級爆炸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梯度消失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問題，且因建模能力有限，</a:t>
            </a:r>
            <a:r>
              <a:rPr lang="zh-TW" altLang="en-US" b="1" dirty="0">
                <a:solidFill>
                  <a:srgbClr val="C0789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難以捕捉長期時間關聯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；而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可以很好解決這個問題。</a:t>
            </a:r>
          </a:p>
        </p:txBody>
      </p:sp>
      <p:pic>
        <p:nvPicPr>
          <p:cNvPr id="9" name="Picture 2" descr="緯育TibaMeAI 60問-圖 43-2 一個展開的 RNN">
            <a:extLst>
              <a:ext uri="{FF2B5EF4-FFF2-40B4-BE49-F238E27FC236}">
                <a16:creationId xmlns:a16="http://schemas.microsoft.com/office/drawing/2014/main" id="{88671F5D-4F11-FF3D-4665-7CC091178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153" y="1802351"/>
            <a:ext cx="3695203" cy="20240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0D09804F-D558-187A-013B-EA0D4A0EBD91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234926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4">
            <a:extLst>
              <a:ext uri="{FF2B5EF4-FFF2-40B4-BE49-F238E27FC236}">
                <a16:creationId xmlns:a16="http://schemas.microsoft.com/office/drawing/2014/main" id="{46FBE55A-8385-9E07-D3B7-CD82C4655F24}"/>
              </a:ext>
            </a:extLst>
          </p:cNvPr>
          <p:cNvSpPr txBox="1">
            <a:spLocks/>
          </p:cNvSpPr>
          <p:nvPr/>
        </p:nvSpPr>
        <p:spPr>
          <a:xfrm>
            <a:off x="859219" y="56272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 SemiBold"/>
              <a:buNone/>
              <a:defRPr sz="2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SemiBold"/>
              <a:buNone/>
              <a:defRPr sz="35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序列資料與深度學習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2DD91B-BB84-E8B4-7604-387AF6FD3EC6}"/>
              </a:ext>
            </a:extLst>
          </p:cNvPr>
          <p:cNvSpPr txBox="1"/>
          <p:nvPr/>
        </p:nvSpPr>
        <p:spPr>
          <a:xfrm>
            <a:off x="2096999" y="1187610"/>
            <a:ext cx="5117121" cy="123110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Long Short-Term Memory</a:t>
            </a:r>
            <a:r>
              <a:rPr lang="zh-TW" altLang="en-US" sz="18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一種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適合於處理和預測時間序列中間隔和延遲非常長的重要事件。</a:t>
            </a:r>
            <a:endParaRPr lang="en-US" altLang="zh-TW" b="1" dirty="0">
              <a:solidFill>
                <a:schemeClr val="tx1">
                  <a:lumMod val="9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作為非線性模型，</a:t>
            </a:r>
            <a:r>
              <a:rPr lang="en-US" altLang="zh-TW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</a:t>
            </a:r>
            <a:r>
              <a:rPr lang="zh-TW" altLang="en-US" b="1" dirty="0">
                <a:solidFill>
                  <a:schemeClr val="tx1">
                    <a:lumMod val="9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可作為複雜的非線性單元用於構造更大型深度神經網路。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E3965A-3B8B-9DD5-BA01-982BD34F0C61}"/>
              </a:ext>
            </a:extLst>
          </p:cNvPr>
          <p:cNvSpPr/>
          <p:nvPr/>
        </p:nvSpPr>
        <p:spPr>
          <a:xfrm>
            <a:off x="4655560" y="2588272"/>
            <a:ext cx="4141966" cy="237319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B010E-7986-D260-64E1-1D4E8E29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670" y="2739801"/>
            <a:ext cx="3650337" cy="137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074EEFD-7D67-B937-638F-5028DB9BBE65}"/>
              </a:ext>
            </a:extLst>
          </p:cNvPr>
          <p:cNvSpPr txBox="1"/>
          <p:nvPr/>
        </p:nvSpPr>
        <p:spPr>
          <a:xfrm>
            <a:off x="4855940" y="4286055"/>
            <a:ext cx="343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LSTMs 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的內部單元由四層不同函數組成，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tx1"/>
              </a:buClr>
            </a:pP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彼此間會相互影響。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B97688-04B5-B1BB-3591-5D7ECE54508F}"/>
              </a:ext>
            </a:extLst>
          </p:cNvPr>
          <p:cNvSpPr/>
          <p:nvPr/>
        </p:nvSpPr>
        <p:spPr>
          <a:xfrm>
            <a:off x="313299" y="2588273"/>
            <a:ext cx="4160939" cy="2373196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FFFFFF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C00A499-79E8-225A-5D50-02C3E91F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50" y="2714979"/>
            <a:ext cx="3810836" cy="142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01C4E4B-90F3-85DE-13C3-26BB936CFD89}"/>
              </a:ext>
            </a:extLst>
          </p:cNvPr>
          <p:cNvSpPr txBox="1"/>
          <p:nvPr/>
        </p:nvSpPr>
        <p:spPr>
          <a:xfrm>
            <a:off x="465410" y="4286055"/>
            <a:ext cx="4050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FF"/>
              </a:buClr>
            </a:pP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標準的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RNN 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架構，包含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激勵函數的方程式的神經層。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雙曲函數 </a:t>
            </a:r>
            <a:r>
              <a:rPr lang="en-US" altLang="zh-TW" b="1" dirty="0">
                <a:solidFill>
                  <a:srgbClr val="19191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tanh )</a:t>
            </a: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0E274A7A-0B29-3A56-34DE-F6F51EF69C0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90554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行, 圖表, 繪圖 的圖片&#10;&#10;自動產生的描述">
            <a:extLst>
              <a:ext uri="{FF2B5EF4-FFF2-40B4-BE49-F238E27FC236}">
                <a16:creationId xmlns:a16="http://schemas.microsoft.com/office/drawing/2014/main" id="{E36F4502-4C5D-641F-CDC5-BD608439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0815"/>
            <a:ext cx="2949935" cy="240006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標題 4">
            <a:extLst>
              <a:ext uri="{FF2B5EF4-FFF2-40B4-BE49-F238E27FC236}">
                <a16:creationId xmlns:a16="http://schemas.microsoft.com/office/drawing/2014/main" id="{C15E937C-89A8-8F5F-D5FF-00ADE549D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學習率影響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1A0AC0D-8CFD-E92D-692E-DA5A9FAA1EB5}"/>
              </a:ext>
            </a:extLst>
          </p:cNvPr>
          <p:cNvSpPr txBox="1"/>
          <p:nvPr/>
        </p:nvSpPr>
        <p:spPr>
          <a:xfrm>
            <a:off x="847706" y="2222274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D108C4B-D11A-261F-5FC8-6AD091190E3A}"/>
              </a:ext>
            </a:extLst>
          </p:cNvPr>
          <p:cNvSpPr txBox="1"/>
          <p:nvPr/>
        </p:nvSpPr>
        <p:spPr>
          <a:xfrm>
            <a:off x="3944739" y="2206537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C1DD569-8E48-9F72-A4C0-BA3590F543ED}"/>
              </a:ext>
            </a:extLst>
          </p:cNvPr>
          <p:cNvSpPr txBox="1"/>
          <p:nvPr/>
        </p:nvSpPr>
        <p:spPr>
          <a:xfrm>
            <a:off x="1073426" y="1236455"/>
            <a:ext cx="8383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過高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的學習率，可能導致訓練過程中的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損失不穩定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，模型無法穩定收斂。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的學習率，可能導致訓練過程的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損失下降太慢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，模型需要很久才能收斂。</a:t>
            </a:r>
          </a:p>
        </p:txBody>
      </p:sp>
      <p:pic>
        <p:nvPicPr>
          <p:cNvPr id="3" name="圖片 2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C20D0A44-FD75-3175-A628-F6B53608C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640" y="2634074"/>
            <a:ext cx="3156680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59F4416C-21CE-9520-1D2D-FAA63DEB6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357" y="2630815"/>
            <a:ext cx="3095281" cy="2396804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823F608F-B2C1-0912-6BBE-16C81121959F}"/>
              </a:ext>
            </a:extLst>
          </p:cNvPr>
          <p:cNvSpPr txBox="1"/>
          <p:nvPr/>
        </p:nvSpPr>
        <p:spPr>
          <a:xfrm>
            <a:off x="6726919" y="2206537"/>
            <a:ext cx="13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苦累蛙圓體 CJK TC-SemiBold" pitchFamily="2" charset="-120"/>
                <a:ea typeface="苦累蛙圓體 CJK TC-SemiBold" pitchFamily="2" charset="-120"/>
              </a:rPr>
              <a:t>Lr = 0.00001</a:t>
            </a:r>
            <a:endParaRPr lang="zh-TW" altLang="en-US" sz="1600" dirty="0">
              <a:latin typeface="苦累蛙圓體 CJK TC-SemiBold" pitchFamily="2" charset="-120"/>
              <a:ea typeface="苦累蛙圓體 CJK TC-SemiBold" pitchFamily="2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BDBF02A-2F60-FD47-850E-E5C9451370A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80998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4">
            <a:extLst>
              <a:ext uri="{FF2B5EF4-FFF2-40B4-BE49-F238E27FC236}">
                <a16:creationId xmlns:a16="http://schemas.microsoft.com/office/drawing/2014/main" id="{30EE9D78-0E86-7859-049C-55265549517D}"/>
              </a:ext>
            </a:extLst>
          </p:cNvPr>
          <p:cNvSpPr txBox="1">
            <a:spLocks/>
          </p:cNvSpPr>
          <p:nvPr/>
        </p:nvSpPr>
        <p:spPr>
          <a:xfrm>
            <a:off x="719998" y="597160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2800" b="1" dirty="0">
                <a:solidFill>
                  <a:schemeClr val="bg1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訓練次數影響</a:t>
            </a:r>
          </a:p>
        </p:txBody>
      </p:sp>
      <p:pic>
        <p:nvPicPr>
          <p:cNvPr id="5" name="圖片 4" descr="一張含有 文字, 行, 繪圖, 圖表 的圖片&#10;&#10;自動產生的描述">
            <a:extLst>
              <a:ext uri="{FF2B5EF4-FFF2-40B4-BE49-F238E27FC236}">
                <a16:creationId xmlns:a16="http://schemas.microsoft.com/office/drawing/2014/main" id="{912AE1ED-7649-BCE4-1A2B-7B2A6289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0071"/>
            <a:ext cx="3200049" cy="2429733"/>
          </a:xfrm>
          <a:prstGeom prst="rect">
            <a:avLst/>
          </a:prstGeom>
        </p:spPr>
      </p:pic>
      <p:pic>
        <p:nvPicPr>
          <p:cNvPr id="7" name="圖片 6" descr="一張含有 文字, 繪圖, 圖表, 行 的圖片&#10;&#10;自動產生的描述">
            <a:extLst>
              <a:ext uri="{FF2B5EF4-FFF2-40B4-BE49-F238E27FC236}">
                <a16:creationId xmlns:a16="http://schemas.microsoft.com/office/drawing/2014/main" id="{5B3F7461-4187-467B-928F-ED7FAFFD1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99" y="2460072"/>
            <a:ext cx="3151001" cy="2429731"/>
          </a:xfrm>
          <a:prstGeom prst="rect">
            <a:avLst/>
          </a:prstGeom>
        </p:spPr>
      </p:pic>
      <p:pic>
        <p:nvPicPr>
          <p:cNvPr id="9" name="圖片 8" descr="一張含有 文字, 繪圖, 行, 螢幕擷取畫面 的圖片&#10;&#10;自動產生的描述">
            <a:extLst>
              <a:ext uri="{FF2B5EF4-FFF2-40B4-BE49-F238E27FC236}">
                <a16:creationId xmlns:a16="http://schemas.microsoft.com/office/drawing/2014/main" id="{00FDD71C-B977-C560-8E38-60F6633D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836" y="2460073"/>
            <a:ext cx="3132304" cy="24297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78C66C1-AF86-C5E0-F30C-A0847A9CD758}"/>
              </a:ext>
            </a:extLst>
          </p:cNvPr>
          <p:cNvSpPr txBox="1"/>
          <p:nvPr/>
        </p:nvSpPr>
        <p:spPr>
          <a:xfrm>
            <a:off x="720000" y="1975466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8DAEBF5-9F57-D17D-3F78-A7F9DCC4FA6E}"/>
              </a:ext>
            </a:extLst>
          </p:cNvPr>
          <p:cNvSpPr txBox="1"/>
          <p:nvPr/>
        </p:nvSpPr>
        <p:spPr>
          <a:xfrm>
            <a:off x="3944738" y="1971261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64F447-936B-B537-5B7C-1AE630E6BBF8}"/>
              </a:ext>
            </a:extLst>
          </p:cNvPr>
          <p:cNvSpPr txBox="1"/>
          <p:nvPr/>
        </p:nvSpPr>
        <p:spPr>
          <a:xfrm>
            <a:off x="7169479" y="1974379"/>
            <a:ext cx="1254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8FBA30D-CA2D-F38F-9B3B-6A441BCF98FA}"/>
              </a:ext>
            </a:extLst>
          </p:cNvPr>
          <p:cNvSpPr txBox="1"/>
          <p:nvPr/>
        </p:nvSpPr>
        <p:spPr>
          <a:xfrm>
            <a:off x="1335819" y="1236229"/>
            <a:ext cx="7808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過多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，甚至使驗證集的損失提高。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過少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的訓練次數，可能會導致</a:t>
            </a:r>
            <a:r>
              <a:rPr lang="zh-TW" altLang="en-US" sz="16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欠擬合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，損失還未下降到底就結束訓練。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2570366-572C-1018-6478-CD52A632699E}"/>
              </a:ext>
            </a:extLst>
          </p:cNvPr>
          <p:cNvCxnSpPr/>
          <p:nvPr/>
        </p:nvCxnSpPr>
        <p:spPr>
          <a:xfrm>
            <a:off x="27829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B4AE4F5-1446-B6B1-1990-FC048F6D8D82}"/>
              </a:ext>
            </a:extLst>
          </p:cNvPr>
          <p:cNvCxnSpPr/>
          <p:nvPr/>
        </p:nvCxnSpPr>
        <p:spPr>
          <a:xfrm>
            <a:off x="3220710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834915E8-0A80-CDFF-E2CC-3E19EA6A0460}"/>
              </a:ext>
            </a:extLst>
          </p:cNvPr>
          <p:cNvCxnSpPr/>
          <p:nvPr/>
        </p:nvCxnSpPr>
        <p:spPr>
          <a:xfrm>
            <a:off x="6218886" y="3674937"/>
            <a:ext cx="2718203" cy="0"/>
          </a:xfrm>
          <a:prstGeom prst="line">
            <a:avLst/>
          </a:prstGeom>
          <a:ln w="190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橢圓 1">
            <a:extLst>
              <a:ext uri="{FF2B5EF4-FFF2-40B4-BE49-F238E27FC236}">
                <a16:creationId xmlns:a16="http://schemas.microsoft.com/office/drawing/2014/main" id="{E6452F76-C066-76B7-BB8D-FCC30DDE06C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788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BFB1A0C-E1FE-A357-26BE-931675B149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" t="1654" r="-1"/>
          <a:stretch/>
        </p:blipFill>
        <p:spPr>
          <a:xfrm>
            <a:off x="3395206" y="1394280"/>
            <a:ext cx="5661329" cy="2183807"/>
          </a:xfrm>
          <a:prstGeom prst="rect">
            <a:avLst/>
          </a:prstGeom>
          <a:ln w="19050">
            <a:solidFill>
              <a:schemeClr val="tx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CFB4B62-BACF-27DB-485E-B6FD11D30070}"/>
              </a:ext>
            </a:extLst>
          </p:cNvPr>
          <p:cNvSpPr txBox="1"/>
          <p:nvPr/>
        </p:nvSpPr>
        <p:spPr>
          <a:xfrm>
            <a:off x="87465" y="1107304"/>
            <a:ext cx="3187147" cy="320087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標籤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買家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商品定價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交易時間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quantity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購買數量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交易金額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category2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商品種類的子種類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cost :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成本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7BA57A4-ADC4-9934-5ACF-D00122FDA4F5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07958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/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D09E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MAPE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（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Mean Absolute Percentage Error</a:t>
                </a:r>
                <a:r>
                  <a:rPr lang="zh-TW" altLang="en-US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</a:t>
                </a:r>
                <a:r>
                  <a:rPr lang="en-US" altLang="zh-TW" sz="1600" b="1" dirty="0">
                    <a:solidFill>
                      <a:schemeClr val="bg1">
                        <a:lumMod val="1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預測值與真實值之間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1600" b="1" dirty="0">
                    <a:solidFill>
                      <a:srgbClr val="00B0F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絕對百分比誤差</a:t>
                </a:r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的平均值。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𝑀𝐴𝑃𝐸</m:t>
                      </m:r>
                      <m:r>
                        <a:rPr lang="en-US" altLang="zh-TW" sz="1600" i="1" smtClean="0">
                          <a:latin typeface="Cambria Math" panose="02040503050406030204" pitchFamily="18" charset="0"/>
                          <a:ea typeface="苦累蛙圓體 CJK TC-SemiBold" pitchFamily="2" charset="-120"/>
                        </a:rPr>
                        <m:t>=</m:t>
                      </m:r>
                      <m:f>
                        <m:fPr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fPr>
                        <m:num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100%</m:t>
                          </m:r>
                        </m:num>
                        <m:den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𝑖</m:t>
                          </m:r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1600" i="1" smtClean="0">
                              <a:latin typeface="Cambria Math" panose="02040503050406030204" pitchFamily="18" charset="0"/>
                              <a:ea typeface="苦累蛙圓體 CJK TC-SemiBold" pitchFamily="2" charset="-12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1600" i="1" smtClean="0">
                                  <a:latin typeface="Cambria Math" panose="02040503050406030204" pitchFamily="18" charset="0"/>
                                  <a:ea typeface="苦累蛙圓體 CJK TC-SemiBold" pitchFamily="2" charset="-12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TW" sz="1600" i="1" smtClean="0">
                                      <a:latin typeface="Cambria Math" panose="02040503050406030204" pitchFamily="18" charset="0"/>
                                      <a:ea typeface="苦累蛙圓體 CJK TC-SemiBold" pitchFamily="2" charset="-12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1600" i="1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1600" i="1" smtClean="0">
                                              <a:latin typeface="Cambria Math" panose="02040503050406030204" pitchFamily="18" charset="0"/>
                                              <a:ea typeface="苦累蛙圓體 CJK TC-SemiBold" pitchFamily="2" charset="-12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sz="1600" i="1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sz="1600" i="1" smtClean="0">
                                          <a:latin typeface="Cambria Math" panose="02040503050406030204" pitchFamily="18" charset="0"/>
                                          <a:ea typeface="苦累蛙圓體 CJK TC-SemiBold" pitchFamily="2" charset="-12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zh-TW" altLang="en-US" sz="1600" dirty="0">
                  <a:latin typeface="苦累蛙圓體 CJK TC-SemiBold" pitchFamily="2" charset="-120"/>
                  <a:ea typeface="苦累蛙圓體 CJK TC-SemiBold" pitchFamily="2" charset="-120"/>
                </a:endParaRPr>
              </a:p>
            </p:txBody>
          </p:sp>
        </mc:Choice>
        <mc:Fallback xmlns="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C4F80D5-41CE-3E3C-44E1-E8B0C6DD7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68" y="658574"/>
                <a:ext cx="3399581" cy="4145109"/>
              </a:xfrm>
              <a:prstGeom prst="rect">
                <a:avLst/>
              </a:prstGeom>
              <a:blipFill>
                <a:blip r:embed="rId3"/>
                <a:stretch>
                  <a:fillRect l="-1075" t="-588" r="-12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23B79184-7C3C-200E-BCDF-B3B574597819}"/>
              </a:ext>
            </a:extLst>
          </p:cNvPr>
          <p:cNvSpPr txBox="1"/>
          <p:nvPr/>
        </p:nvSpPr>
        <p:spPr>
          <a:xfrm>
            <a:off x="3931921" y="661164"/>
            <a:ext cx="4516339" cy="584775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chemeClr val="bg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銷售量預測</a:t>
            </a:r>
            <a:endParaRPr lang="en-US" altLang="zh-TW" sz="1800" b="1" dirty="0">
              <a:solidFill>
                <a:schemeClr val="bg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61AED3-71FD-4F25-B408-A176BFB73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3812" y="1429151"/>
            <a:ext cx="4992556" cy="266162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B3BB707-E127-0285-FB73-47D543888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24" r="34731" b="94268"/>
          <a:stretch/>
        </p:blipFill>
        <p:spPr>
          <a:xfrm>
            <a:off x="4011432" y="4058930"/>
            <a:ext cx="4357315" cy="423406"/>
          </a:xfrm>
          <a:prstGeom prst="rect">
            <a:avLst/>
          </a:prstGeom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3B90FED8-5C00-31D1-D22D-5EBFF7B9CF6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38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70040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64213C81-8733-65D5-22DB-7DC69CC23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10266"/>
            <a:ext cx="4357315" cy="23229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10221B0-4196-8E21-0C9F-A6BDB17B7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83" y="1401027"/>
            <a:ext cx="4357316" cy="233220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7A4B3F1-2626-F377-9AA6-B85445E86654}"/>
              </a:ext>
            </a:extLst>
          </p:cNvPr>
          <p:cNvSpPr txBox="1"/>
          <p:nvPr/>
        </p:nvSpPr>
        <p:spPr>
          <a:xfrm>
            <a:off x="1037643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808B1D9-44B6-798E-86C0-59AB45EFA868}"/>
              </a:ext>
            </a:extLst>
          </p:cNvPr>
          <p:cNvSpPr txBox="1"/>
          <p:nvPr/>
        </p:nvSpPr>
        <p:spPr>
          <a:xfrm>
            <a:off x="5394961" y="1025221"/>
            <a:ext cx="2711396" cy="307777"/>
          </a:xfrm>
          <a:prstGeom prst="rect">
            <a:avLst/>
          </a:prstGeom>
          <a:solidFill>
            <a:schemeClr val="tx1">
              <a:lumMod val="9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九十天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的銷售量預測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下一天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84E0655-794B-3C12-AEA8-6139521EC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24" r="34731" b="94268"/>
          <a:stretch/>
        </p:blipFill>
        <p:spPr>
          <a:xfrm>
            <a:off x="4572000" y="3648487"/>
            <a:ext cx="4357315" cy="423406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E230145-FD36-8D97-3B35-136CC7C2E9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70" r="33784" b="95329"/>
          <a:stretch/>
        </p:blipFill>
        <p:spPr>
          <a:xfrm>
            <a:off x="214682" y="3729840"/>
            <a:ext cx="4357315" cy="342053"/>
          </a:xfrm>
          <a:prstGeom prst="rect">
            <a:avLst/>
          </a:prstGeom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C2F8EBCF-B044-66CD-6C50-DCA9195C23A7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39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25793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805169-D81D-C0C4-9010-6E9D26AD7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解題交流會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B574F2-62A9-40C1-92BA-3BC760B19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Google Shape;1280;p33">
            <a:extLst>
              <a:ext uri="{FF2B5EF4-FFF2-40B4-BE49-F238E27FC236}">
                <a16:creationId xmlns:a16="http://schemas.microsoft.com/office/drawing/2014/main" id="{FEA81C08-A94E-B552-8DA1-D13E7D31B726}"/>
              </a:ext>
            </a:extLst>
          </p:cNvPr>
          <p:cNvSpPr/>
          <p:nvPr/>
        </p:nvSpPr>
        <p:spPr>
          <a:xfrm>
            <a:off x="6366750" y="1649725"/>
            <a:ext cx="1521300" cy="96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282;p33">
            <a:extLst>
              <a:ext uri="{FF2B5EF4-FFF2-40B4-BE49-F238E27FC236}">
                <a16:creationId xmlns:a16="http://schemas.microsoft.com/office/drawing/2014/main" id="{02469E36-303C-76C9-B564-C378867427C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41561" y="1711075"/>
            <a:ext cx="117167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77669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BFF5D59E-9F8F-F16E-4F1B-3F90CBC57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解題思路</a:t>
            </a:r>
            <a:endParaRPr lang="zh-TW" altLang="en-US" dirty="0"/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3753B591-C860-96E5-288D-9CF8AEF05DE2}"/>
              </a:ext>
            </a:extLst>
          </p:cNvPr>
          <p:cNvSpPr txBox="1">
            <a:spLocks/>
          </p:cNvSpPr>
          <p:nvPr/>
        </p:nvSpPr>
        <p:spPr>
          <a:xfrm>
            <a:off x="780596" y="2571750"/>
            <a:ext cx="3607089" cy="18095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面臨問題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已知資訊較少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電阻值未知、電壓未知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同材料、同環境下初值變化大。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可用預測數據只佔原有數據的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1/80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225"/>
              </a:spcBef>
              <a:buFont typeface="Wingdings" panose="05000000000000000000" pitchFamily="2" charset="2"/>
              <a:buChar char="n"/>
            </a:pPr>
            <a:r>
              <a:rPr lang="zh-TW" altLang="en-US" sz="16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目前解題思路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先將已知數據進行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再預測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後續數據。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F49773-2F92-1D0F-E06E-8CFA5C4D55C4}"/>
              </a:ext>
            </a:extLst>
          </p:cNvPr>
          <p:cNvSpPr/>
          <p:nvPr/>
        </p:nvSpPr>
        <p:spPr>
          <a:xfrm>
            <a:off x="7817891" y="3096325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8E1EB98D-B1C3-3337-E732-BBA6741B390F}"/>
              </a:ext>
            </a:extLst>
          </p:cNvPr>
          <p:cNvSpPr/>
          <p:nvPr/>
        </p:nvSpPr>
        <p:spPr>
          <a:xfrm>
            <a:off x="7064006" y="3332145"/>
            <a:ext cx="573833" cy="297378"/>
          </a:xfrm>
          <a:prstGeom prst="rightArrow">
            <a:avLst>
              <a:gd name="adj1" fmla="val 39474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C3EAECD-0A1D-E366-8B0D-86BC76438C2C}"/>
              </a:ext>
            </a:extLst>
          </p:cNvPr>
          <p:cNvSpPr/>
          <p:nvPr/>
        </p:nvSpPr>
        <p:spPr>
          <a:xfrm>
            <a:off x="4837801" y="3087249"/>
            <a:ext cx="919998" cy="760445"/>
          </a:xfrm>
          <a:prstGeom prst="roundRect">
            <a:avLst>
              <a:gd name="adj" fmla="val 18188"/>
            </a:avLst>
          </a:prstGeom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B83B7AD7-57ED-D686-376B-B253739FF30A}"/>
              </a:ext>
            </a:extLst>
          </p:cNvPr>
          <p:cNvGrpSpPr/>
          <p:nvPr/>
        </p:nvGrpSpPr>
        <p:grpSpPr>
          <a:xfrm>
            <a:off x="6247496" y="2755026"/>
            <a:ext cx="661670" cy="1401297"/>
            <a:chOff x="2865917" y="3756657"/>
            <a:chExt cx="882226" cy="1868396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92DCCFB-A89F-5CA0-909A-583BF70079F9}"/>
                </a:ext>
              </a:extLst>
            </p:cNvPr>
            <p:cNvSpPr/>
            <p:nvPr/>
          </p:nvSpPr>
          <p:spPr>
            <a:xfrm>
              <a:off x="2904956" y="3756657"/>
              <a:ext cx="843187" cy="396503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1-a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4B8B907-DAF6-E6BA-5684-81D3AE95DE19}"/>
                </a:ext>
              </a:extLst>
            </p:cNvPr>
            <p:cNvSpPr/>
            <p:nvPr/>
          </p:nvSpPr>
          <p:spPr>
            <a:xfrm>
              <a:off x="2890206" y="4233784"/>
              <a:ext cx="843189" cy="396504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1-b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3E717D24-457D-EAD2-4206-6EE3C94ECD76}"/>
                </a:ext>
              </a:extLst>
            </p:cNvPr>
            <p:cNvSpPr/>
            <p:nvPr/>
          </p:nvSpPr>
          <p:spPr>
            <a:xfrm>
              <a:off x="2865917" y="5231364"/>
              <a:ext cx="843190" cy="393689"/>
            </a:xfrm>
            <a:prstGeom prst="roundRect">
              <a:avLst>
                <a:gd name="adj" fmla="val 18188"/>
              </a:avLst>
            </a:prstGeom>
            <a:solidFill>
              <a:srgbClr val="55605C"/>
            </a:solidFill>
            <a:ln>
              <a:solidFill>
                <a:srgbClr val="A3A7A5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r>
                <a:rPr lang="en-US" altLang="zh-TW" sz="1350" b="1" kern="1200" dirty="0">
                  <a:solidFill>
                    <a:srgbClr val="E5E6DA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13-d</a:t>
              </a:r>
              <a:endParaRPr lang="zh-TW" altLang="en-US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橢圓 13">
              <a:extLst>
                <a:ext uri="{FF2B5EF4-FFF2-40B4-BE49-F238E27FC236}">
                  <a16:creationId xmlns:a16="http://schemas.microsoft.com/office/drawing/2014/main" id="{F842CE81-CA88-5557-934B-0B06CE931664}"/>
                </a:ext>
              </a:extLst>
            </p:cNvPr>
            <p:cNvSpPr/>
            <p:nvPr/>
          </p:nvSpPr>
          <p:spPr>
            <a:xfrm>
              <a:off x="3287514" y="4724401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5" name="橢圓 14">
              <a:extLst>
                <a:ext uri="{FF2B5EF4-FFF2-40B4-BE49-F238E27FC236}">
                  <a16:creationId xmlns:a16="http://schemas.microsoft.com/office/drawing/2014/main" id="{7673BA04-F799-0245-3889-46DE59715246}"/>
                </a:ext>
              </a:extLst>
            </p:cNvPr>
            <p:cNvSpPr/>
            <p:nvPr/>
          </p:nvSpPr>
          <p:spPr>
            <a:xfrm>
              <a:off x="3287514" y="4854514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BA2E90CE-B99E-C417-4725-9DD5F943ABCF}"/>
                </a:ext>
              </a:extLst>
            </p:cNvPr>
            <p:cNvSpPr/>
            <p:nvPr/>
          </p:nvSpPr>
          <p:spPr>
            <a:xfrm>
              <a:off x="3287514" y="4984627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17" name="橢圓 16">
              <a:extLst>
                <a:ext uri="{FF2B5EF4-FFF2-40B4-BE49-F238E27FC236}">
                  <a16:creationId xmlns:a16="http://schemas.microsoft.com/office/drawing/2014/main" id="{F1F618F7-DCE6-F8B2-2C26-80F62D2CD42D}"/>
                </a:ext>
              </a:extLst>
            </p:cNvPr>
            <p:cNvSpPr/>
            <p:nvPr/>
          </p:nvSpPr>
          <p:spPr>
            <a:xfrm>
              <a:off x="3287513" y="5114740"/>
              <a:ext cx="36000" cy="36000"/>
            </a:xfrm>
            <a:prstGeom prst="ellipse">
              <a:avLst/>
            </a:prstGeom>
            <a:solidFill>
              <a:srgbClr val="5560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</p:grpSp>
      <p:sp>
        <p:nvSpPr>
          <p:cNvPr id="18" name="左大括弧 17">
            <a:extLst>
              <a:ext uri="{FF2B5EF4-FFF2-40B4-BE49-F238E27FC236}">
                <a16:creationId xmlns:a16="http://schemas.microsoft.com/office/drawing/2014/main" id="{3EBB6449-75B8-CFF9-4C5F-C82124751C41}"/>
              </a:ext>
            </a:extLst>
          </p:cNvPr>
          <p:cNvSpPr/>
          <p:nvPr/>
        </p:nvSpPr>
        <p:spPr>
          <a:xfrm>
            <a:off x="5932591" y="2679357"/>
            <a:ext cx="211629" cy="1585427"/>
          </a:xfrm>
          <a:prstGeom prst="leftBrace">
            <a:avLst>
              <a:gd name="adj1" fmla="val 70058"/>
              <a:gd name="adj2" fmla="val 50000"/>
            </a:avLst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3C4743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4788890-89B6-396C-81C9-401E91CBC5EA}"/>
              </a:ext>
            </a:extLst>
          </p:cNvPr>
          <p:cNvSpPr/>
          <p:nvPr/>
        </p:nvSpPr>
        <p:spPr>
          <a:xfrm>
            <a:off x="222636" y="1175138"/>
            <a:ext cx="4715124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訓練集有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13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不同的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介電材料電阻值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每種電阻值處在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種電壓設定 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d)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條件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下，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重複十次實驗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並記錄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4000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次電流變化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B2E00366-809F-DAC9-9F72-EAFFD5D441F4}"/>
              </a:ext>
            </a:extLst>
          </p:cNvPr>
          <p:cNvSpPr/>
          <p:nvPr/>
        </p:nvSpPr>
        <p:spPr>
          <a:xfrm>
            <a:off x="5082208" y="1190286"/>
            <a:ext cx="3839156" cy="1106143"/>
          </a:xfrm>
          <a:prstGeom prst="roundRect">
            <a:avLst/>
          </a:prstGeom>
          <a:solidFill>
            <a:schemeClr val="tx1"/>
          </a:solidFill>
          <a:ln>
            <a:solidFill>
              <a:srgbClr val="7030A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測試集將提供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某種電阻值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在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a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b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c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、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d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其中一種電壓設定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的條件下，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前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的電流數據，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並預測後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3950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31F4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筆。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231F4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C618490-5C8C-EA83-F397-2879D9F2350A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247755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矩形: 圓角 247">
            <a:extLst>
              <a:ext uri="{FF2B5EF4-FFF2-40B4-BE49-F238E27FC236}">
                <a16:creationId xmlns:a16="http://schemas.microsoft.com/office/drawing/2014/main" id="{2EB1B546-328B-2041-DB57-2705F640F14B}"/>
              </a:ext>
            </a:extLst>
          </p:cNvPr>
          <p:cNvSpPr/>
          <p:nvPr/>
        </p:nvSpPr>
        <p:spPr>
          <a:xfrm>
            <a:off x="6104003" y="1171865"/>
            <a:ext cx="2728807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7" name="矩形: 圓角 246">
            <a:extLst>
              <a:ext uri="{FF2B5EF4-FFF2-40B4-BE49-F238E27FC236}">
                <a16:creationId xmlns:a16="http://schemas.microsoft.com/office/drawing/2014/main" id="{6C1BC105-B576-94D1-128F-DB81882F1453}"/>
              </a:ext>
            </a:extLst>
          </p:cNvPr>
          <p:cNvSpPr/>
          <p:nvPr/>
        </p:nvSpPr>
        <p:spPr>
          <a:xfrm>
            <a:off x="3231727" y="1172743"/>
            <a:ext cx="2728807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矩形: 圓角 245">
            <a:extLst>
              <a:ext uri="{FF2B5EF4-FFF2-40B4-BE49-F238E27FC236}">
                <a16:creationId xmlns:a16="http://schemas.microsoft.com/office/drawing/2014/main" id="{1B4CF26E-A615-C249-E38F-C4852919BA5C}"/>
              </a:ext>
            </a:extLst>
          </p:cNvPr>
          <p:cNvSpPr/>
          <p:nvPr/>
        </p:nvSpPr>
        <p:spPr>
          <a:xfrm>
            <a:off x="200660" y="1164393"/>
            <a:ext cx="2937932" cy="1274408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分類方法設計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FC6F86FE-D5EF-F487-794F-3006156D975D}"/>
              </a:ext>
            </a:extLst>
          </p:cNvPr>
          <p:cNvSpPr/>
          <p:nvPr/>
        </p:nvSpPr>
        <p:spPr>
          <a:xfrm>
            <a:off x="70066" y="3299333"/>
            <a:ext cx="814957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C9044DD-3865-15E9-4F16-0117EEB04AB1}"/>
              </a:ext>
            </a:extLst>
          </p:cNvPr>
          <p:cNvSpPr/>
          <p:nvPr/>
        </p:nvSpPr>
        <p:spPr>
          <a:xfrm>
            <a:off x="1042272" y="271869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5480017-7791-24EF-8710-4D7818391DDA}"/>
              </a:ext>
            </a:extLst>
          </p:cNvPr>
          <p:cNvSpPr/>
          <p:nvPr/>
        </p:nvSpPr>
        <p:spPr>
          <a:xfrm>
            <a:off x="1042272" y="305346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17B4555-5D43-FD15-18FE-EE2EA35821E1}"/>
              </a:ext>
            </a:extLst>
          </p:cNvPr>
          <p:cNvSpPr/>
          <p:nvPr/>
        </p:nvSpPr>
        <p:spPr>
          <a:xfrm>
            <a:off x="1042271" y="41053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71961C5-84FE-C233-03AA-9682FEC94A21}"/>
              </a:ext>
            </a:extLst>
          </p:cNvPr>
          <p:cNvSpPr/>
          <p:nvPr/>
        </p:nvSpPr>
        <p:spPr>
          <a:xfrm>
            <a:off x="1042270" y="380798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12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12B4C31-E6A9-39FD-D966-B34F268B576D}"/>
              </a:ext>
            </a:extLst>
          </p:cNvPr>
          <p:cNvSpPr/>
          <p:nvPr/>
        </p:nvSpPr>
        <p:spPr>
          <a:xfrm>
            <a:off x="2736915" y="267676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2C0216A-8DBB-1B5B-BB4A-7712E5273B39}"/>
              </a:ext>
            </a:extLst>
          </p:cNvPr>
          <p:cNvSpPr/>
          <p:nvPr/>
        </p:nvSpPr>
        <p:spPr>
          <a:xfrm>
            <a:off x="2736915" y="4063431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5C81281-2B9E-6951-882A-8865633786DF}"/>
              </a:ext>
            </a:extLst>
          </p:cNvPr>
          <p:cNvSpPr/>
          <p:nvPr/>
        </p:nvSpPr>
        <p:spPr>
          <a:xfrm>
            <a:off x="2736915" y="3591559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9FFCF20-1931-CAD4-6009-981A5954D54C}"/>
              </a:ext>
            </a:extLst>
          </p:cNvPr>
          <p:cNvSpPr/>
          <p:nvPr/>
        </p:nvSpPr>
        <p:spPr>
          <a:xfrm>
            <a:off x="2736915" y="311968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6" name="內容預留位置 2">
            <a:extLst>
              <a:ext uri="{FF2B5EF4-FFF2-40B4-BE49-F238E27FC236}">
                <a16:creationId xmlns:a16="http://schemas.microsoft.com/office/drawing/2014/main" id="{F8BC9DE7-1C09-6DA1-3352-33AD9CB1E82B}"/>
              </a:ext>
            </a:extLst>
          </p:cNvPr>
          <p:cNvSpPr txBox="1">
            <a:spLocks/>
          </p:cNvSpPr>
          <p:nvPr/>
        </p:nvSpPr>
        <p:spPr>
          <a:xfrm>
            <a:off x="223520" y="1692971"/>
            <a:ext cx="2892213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種材質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在訓練分類器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種電壓設定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內容預留位置 2">
            <a:extLst>
              <a:ext uri="{FF2B5EF4-FFF2-40B4-BE49-F238E27FC236}">
                <a16:creationId xmlns:a16="http://schemas.microsoft.com/office/drawing/2014/main" id="{1B60DC57-0EA5-675A-5417-48C739C68F09}"/>
              </a:ext>
            </a:extLst>
          </p:cNvPr>
          <p:cNvSpPr txBox="1">
            <a:spLocks/>
          </p:cNvSpPr>
          <p:nvPr/>
        </p:nvSpPr>
        <p:spPr>
          <a:xfrm>
            <a:off x="3324860" y="1682539"/>
            <a:ext cx="272880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將同材質、同電壓分成同一類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用分類器分類新類別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橢圓 67">
            <a:extLst>
              <a:ext uri="{FF2B5EF4-FFF2-40B4-BE49-F238E27FC236}">
                <a16:creationId xmlns:a16="http://schemas.microsoft.com/office/drawing/2014/main" id="{AFE192E9-43A1-AB64-022F-633F65986C31}"/>
              </a:ext>
            </a:extLst>
          </p:cNvPr>
          <p:cNvSpPr/>
          <p:nvPr/>
        </p:nvSpPr>
        <p:spPr>
          <a:xfrm>
            <a:off x="1329186" y="3469719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69" name="橢圓 68">
            <a:extLst>
              <a:ext uri="{FF2B5EF4-FFF2-40B4-BE49-F238E27FC236}">
                <a16:creationId xmlns:a16="http://schemas.microsoft.com/office/drawing/2014/main" id="{22CCF701-BBD4-CC1C-C414-59408B9236BE}"/>
              </a:ext>
            </a:extLst>
          </p:cNvPr>
          <p:cNvSpPr/>
          <p:nvPr/>
        </p:nvSpPr>
        <p:spPr>
          <a:xfrm>
            <a:off x="1329186" y="3567304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0" name="橢圓 69">
            <a:extLst>
              <a:ext uri="{FF2B5EF4-FFF2-40B4-BE49-F238E27FC236}">
                <a16:creationId xmlns:a16="http://schemas.microsoft.com/office/drawing/2014/main" id="{0609F4DB-76C1-DD0B-8D02-7FD813CFAAB4}"/>
              </a:ext>
            </a:extLst>
          </p:cNvPr>
          <p:cNvSpPr/>
          <p:nvPr/>
        </p:nvSpPr>
        <p:spPr>
          <a:xfrm>
            <a:off x="1329186" y="3664888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2" name="矩形: 圓角 71">
            <a:extLst>
              <a:ext uri="{FF2B5EF4-FFF2-40B4-BE49-F238E27FC236}">
                <a16:creationId xmlns:a16="http://schemas.microsoft.com/office/drawing/2014/main" id="{8C2596DD-9F41-BE59-FF73-0A12C9516459}"/>
              </a:ext>
            </a:extLst>
          </p:cNvPr>
          <p:cNvSpPr/>
          <p:nvPr/>
        </p:nvSpPr>
        <p:spPr>
          <a:xfrm>
            <a:off x="1767351" y="3299332"/>
            <a:ext cx="761021" cy="470655"/>
          </a:xfrm>
          <a:prstGeom prst="roundRect">
            <a:avLst>
              <a:gd name="adj" fmla="val 18188"/>
            </a:avLst>
          </a:prstGeom>
          <a:ln>
            <a:solidFill>
              <a:srgbClr val="CA7F5B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6AC6AC99-706A-D20D-88E6-2D972DCAD44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885023" y="2867380"/>
            <a:ext cx="157249" cy="66728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85D2EB61-2EB4-839A-CFDC-078D2E7CE654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885023" y="3202149"/>
            <a:ext cx="157249" cy="33251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CE21AA2F-BCFC-7799-CB83-1BEDDA5B0AC7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>
            <a:off x="885023" y="3534661"/>
            <a:ext cx="157247" cy="42200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3DA3695D-61F5-095F-0C92-9572A8E2E08D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885023" y="3534661"/>
            <a:ext cx="157248" cy="71938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3FA5ACE3-AA75-C81B-3026-7012A39F8A2C}"/>
              </a:ext>
            </a:extLst>
          </p:cNvPr>
          <p:cNvCxnSpPr>
            <a:cxnSpLocks/>
            <a:stCxn id="5" idx="3"/>
            <a:endCxn id="72" idx="1"/>
          </p:cNvCxnSpPr>
          <p:nvPr/>
        </p:nvCxnSpPr>
        <p:spPr>
          <a:xfrm>
            <a:off x="1616105" y="2867380"/>
            <a:ext cx="151246" cy="66728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C007269B-F3EC-9970-DFC1-50E173BC0308}"/>
              </a:ext>
            </a:extLst>
          </p:cNvPr>
          <p:cNvCxnSpPr>
            <a:cxnSpLocks/>
            <a:stCxn id="6" idx="3"/>
            <a:endCxn id="72" idx="1"/>
          </p:cNvCxnSpPr>
          <p:nvPr/>
        </p:nvCxnSpPr>
        <p:spPr>
          <a:xfrm>
            <a:off x="1616105" y="3202149"/>
            <a:ext cx="151246" cy="33251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DFD40966-AD6E-E3D5-F74F-D769137C9AE5}"/>
              </a:ext>
            </a:extLst>
          </p:cNvPr>
          <p:cNvCxnSpPr>
            <a:cxnSpLocks/>
            <a:stCxn id="12" idx="3"/>
            <a:endCxn id="72" idx="1"/>
          </p:cNvCxnSpPr>
          <p:nvPr/>
        </p:nvCxnSpPr>
        <p:spPr>
          <a:xfrm flipV="1">
            <a:off x="1616103" y="3534660"/>
            <a:ext cx="151248" cy="42201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DAFCE45B-1908-5372-86DC-5FDECFEF09C3}"/>
              </a:ext>
            </a:extLst>
          </p:cNvPr>
          <p:cNvCxnSpPr>
            <a:cxnSpLocks/>
            <a:stCxn id="7" idx="3"/>
            <a:endCxn id="72" idx="1"/>
          </p:cNvCxnSpPr>
          <p:nvPr/>
        </p:nvCxnSpPr>
        <p:spPr>
          <a:xfrm flipV="1">
            <a:off x="1616104" y="3534660"/>
            <a:ext cx="151247" cy="7193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04429239-9E74-4F0E-671A-B99E069CF7DD}"/>
              </a:ext>
            </a:extLst>
          </p:cNvPr>
          <p:cNvCxnSpPr>
            <a:cxnSpLocks/>
            <a:stCxn id="72" idx="3"/>
            <a:endCxn id="14" idx="1"/>
          </p:cNvCxnSpPr>
          <p:nvPr/>
        </p:nvCxnSpPr>
        <p:spPr>
          <a:xfrm flipV="1">
            <a:off x="2528372" y="2825452"/>
            <a:ext cx="208543" cy="70920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單箭頭接點 98">
            <a:extLst>
              <a:ext uri="{FF2B5EF4-FFF2-40B4-BE49-F238E27FC236}">
                <a16:creationId xmlns:a16="http://schemas.microsoft.com/office/drawing/2014/main" id="{1852478A-F520-6816-924A-61D0F5F5371A}"/>
              </a:ext>
            </a:extLst>
          </p:cNvPr>
          <p:cNvCxnSpPr>
            <a:cxnSpLocks/>
            <a:stCxn id="72" idx="3"/>
            <a:endCxn id="17" idx="1"/>
          </p:cNvCxnSpPr>
          <p:nvPr/>
        </p:nvCxnSpPr>
        <p:spPr>
          <a:xfrm flipV="1">
            <a:off x="2528372" y="3268376"/>
            <a:ext cx="208543" cy="266284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單箭頭接點 101">
            <a:extLst>
              <a:ext uri="{FF2B5EF4-FFF2-40B4-BE49-F238E27FC236}">
                <a16:creationId xmlns:a16="http://schemas.microsoft.com/office/drawing/2014/main" id="{2EB271DE-FEEC-5EC6-4A5F-2C5AEDA227F8}"/>
              </a:ext>
            </a:extLst>
          </p:cNvPr>
          <p:cNvCxnSpPr>
            <a:cxnSpLocks/>
            <a:stCxn id="72" idx="3"/>
            <a:endCxn id="16" idx="1"/>
          </p:cNvCxnSpPr>
          <p:nvPr/>
        </p:nvCxnSpPr>
        <p:spPr>
          <a:xfrm>
            <a:off x="2528372" y="3534660"/>
            <a:ext cx="208543" cy="20558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單箭頭接點 104">
            <a:extLst>
              <a:ext uri="{FF2B5EF4-FFF2-40B4-BE49-F238E27FC236}">
                <a16:creationId xmlns:a16="http://schemas.microsoft.com/office/drawing/2014/main" id="{11AEFF2A-4D0A-8C80-7183-44210D0F99AF}"/>
              </a:ext>
            </a:extLst>
          </p:cNvPr>
          <p:cNvCxnSpPr>
            <a:cxnSpLocks/>
            <a:stCxn id="72" idx="3"/>
            <a:endCxn id="15" idx="1"/>
          </p:cNvCxnSpPr>
          <p:nvPr/>
        </p:nvCxnSpPr>
        <p:spPr>
          <a:xfrm>
            <a:off x="2528372" y="3534660"/>
            <a:ext cx="208543" cy="67746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FF642D7F-1B37-FB2B-051D-249413EE4E78}"/>
              </a:ext>
            </a:extLst>
          </p:cNvPr>
          <p:cNvSpPr/>
          <p:nvPr/>
        </p:nvSpPr>
        <p:spPr>
          <a:xfrm>
            <a:off x="3805046" y="3284941"/>
            <a:ext cx="852342" cy="470655"/>
          </a:xfrm>
          <a:prstGeom prst="roundRect">
            <a:avLst>
              <a:gd name="adj" fmla="val 18188"/>
            </a:avLst>
          </a:prstGeom>
          <a:ln>
            <a:solidFill>
              <a:srgbClr val="00B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zh-TW" altLang="en-US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分類器</a:t>
            </a:r>
          </a:p>
        </p:txBody>
      </p:sp>
      <p:sp>
        <p:nvSpPr>
          <p:cNvPr id="109" name="矩形: 圓角 108">
            <a:extLst>
              <a:ext uri="{FF2B5EF4-FFF2-40B4-BE49-F238E27FC236}">
                <a16:creationId xmlns:a16="http://schemas.microsoft.com/office/drawing/2014/main" id="{4E36093A-7F19-0DD6-17E7-63D0EC76325F}"/>
              </a:ext>
            </a:extLst>
          </p:cNvPr>
          <p:cNvSpPr/>
          <p:nvPr/>
        </p:nvSpPr>
        <p:spPr>
          <a:xfrm>
            <a:off x="4922066" y="267702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0" name="矩形: 圓角 109">
            <a:extLst>
              <a:ext uri="{FF2B5EF4-FFF2-40B4-BE49-F238E27FC236}">
                <a16:creationId xmlns:a16="http://schemas.microsoft.com/office/drawing/2014/main" id="{937BC4C4-3127-C1B4-AA66-525708885D14}"/>
              </a:ext>
            </a:extLst>
          </p:cNvPr>
          <p:cNvSpPr/>
          <p:nvPr/>
        </p:nvSpPr>
        <p:spPr>
          <a:xfrm>
            <a:off x="4922066" y="301179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1" name="矩形: 圓角 110">
            <a:extLst>
              <a:ext uri="{FF2B5EF4-FFF2-40B4-BE49-F238E27FC236}">
                <a16:creationId xmlns:a16="http://schemas.microsoft.com/office/drawing/2014/main" id="{65D5326F-5A56-6592-4133-68025DD0390D}"/>
              </a:ext>
            </a:extLst>
          </p:cNvPr>
          <p:cNvSpPr/>
          <p:nvPr/>
        </p:nvSpPr>
        <p:spPr>
          <a:xfrm>
            <a:off x="4878566" y="4098279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13_d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2" name="矩形: 圓角 111">
            <a:extLst>
              <a:ext uri="{FF2B5EF4-FFF2-40B4-BE49-F238E27FC236}">
                <a16:creationId xmlns:a16="http://schemas.microsoft.com/office/drawing/2014/main" id="{BE74100F-EB0C-A6C3-E75A-E2E9808CAD5A}"/>
              </a:ext>
            </a:extLst>
          </p:cNvPr>
          <p:cNvSpPr/>
          <p:nvPr/>
        </p:nvSpPr>
        <p:spPr>
          <a:xfrm>
            <a:off x="4874166" y="3754421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13_c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3" name="橢圓 112">
            <a:extLst>
              <a:ext uri="{FF2B5EF4-FFF2-40B4-BE49-F238E27FC236}">
                <a16:creationId xmlns:a16="http://schemas.microsoft.com/office/drawing/2014/main" id="{7A5992D5-499E-4E34-C9F9-31E04ECE902F}"/>
              </a:ext>
            </a:extLst>
          </p:cNvPr>
          <p:cNvSpPr/>
          <p:nvPr/>
        </p:nvSpPr>
        <p:spPr>
          <a:xfrm>
            <a:off x="5208980" y="3428056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14" name="橢圓 113">
            <a:extLst>
              <a:ext uri="{FF2B5EF4-FFF2-40B4-BE49-F238E27FC236}">
                <a16:creationId xmlns:a16="http://schemas.microsoft.com/office/drawing/2014/main" id="{D87A51AD-16D2-97FB-48E2-6A63C6940F4B}"/>
              </a:ext>
            </a:extLst>
          </p:cNvPr>
          <p:cNvSpPr/>
          <p:nvPr/>
        </p:nvSpPr>
        <p:spPr>
          <a:xfrm>
            <a:off x="5208980" y="3525641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15" name="橢圓 114">
            <a:extLst>
              <a:ext uri="{FF2B5EF4-FFF2-40B4-BE49-F238E27FC236}">
                <a16:creationId xmlns:a16="http://schemas.microsoft.com/office/drawing/2014/main" id="{19F743F0-FFDF-4590-66F6-7105892D4FAD}"/>
              </a:ext>
            </a:extLst>
          </p:cNvPr>
          <p:cNvSpPr/>
          <p:nvPr/>
        </p:nvSpPr>
        <p:spPr>
          <a:xfrm>
            <a:off x="5208980" y="3623225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cxnSp>
        <p:nvCxnSpPr>
          <p:cNvPr id="116" name="直線單箭頭接點 115">
            <a:extLst>
              <a:ext uri="{FF2B5EF4-FFF2-40B4-BE49-F238E27FC236}">
                <a16:creationId xmlns:a16="http://schemas.microsoft.com/office/drawing/2014/main" id="{1CEA3F06-3AFA-CD7B-30B5-9580C4C6C6E2}"/>
              </a:ext>
            </a:extLst>
          </p:cNvPr>
          <p:cNvCxnSpPr>
            <a:cxnSpLocks/>
            <a:stCxn id="108" idx="3"/>
            <a:endCxn id="109" idx="1"/>
          </p:cNvCxnSpPr>
          <p:nvPr/>
        </p:nvCxnSpPr>
        <p:spPr>
          <a:xfrm flipV="1">
            <a:off x="4657388" y="2825717"/>
            <a:ext cx="264678" cy="69455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線單箭頭接點 116">
            <a:extLst>
              <a:ext uri="{FF2B5EF4-FFF2-40B4-BE49-F238E27FC236}">
                <a16:creationId xmlns:a16="http://schemas.microsoft.com/office/drawing/2014/main" id="{F5AC3534-68F0-2381-8572-7427226F52C6}"/>
              </a:ext>
            </a:extLst>
          </p:cNvPr>
          <p:cNvCxnSpPr>
            <a:cxnSpLocks/>
            <a:stCxn id="108" idx="3"/>
            <a:endCxn id="110" idx="1"/>
          </p:cNvCxnSpPr>
          <p:nvPr/>
        </p:nvCxnSpPr>
        <p:spPr>
          <a:xfrm flipV="1">
            <a:off x="4657388" y="3160486"/>
            <a:ext cx="264678" cy="35978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單箭頭接點 117">
            <a:extLst>
              <a:ext uri="{FF2B5EF4-FFF2-40B4-BE49-F238E27FC236}">
                <a16:creationId xmlns:a16="http://schemas.microsoft.com/office/drawing/2014/main" id="{14B9C702-3D38-0F3D-11D6-B50265A0AD63}"/>
              </a:ext>
            </a:extLst>
          </p:cNvPr>
          <p:cNvCxnSpPr>
            <a:cxnSpLocks/>
            <a:stCxn id="108" idx="3"/>
            <a:endCxn id="112" idx="1"/>
          </p:cNvCxnSpPr>
          <p:nvPr/>
        </p:nvCxnSpPr>
        <p:spPr>
          <a:xfrm>
            <a:off x="4657388" y="3520269"/>
            <a:ext cx="216778" cy="38284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線單箭頭接點 118">
            <a:extLst>
              <a:ext uri="{FF2B5EF4-FFF2-40B4-BE49-F238E27FC236}">
                <a16:creationId xmlns:a16="http://schemas.microsoft.com/office/drawing/2014/main" id="{ABC00724-2A1B-9D28-C56E-450B1F32EB15}"/>
              </a:ext>
            </a:extLst>
          </p:cNvPr>
          <p:cNvCxnSpPr>
            <a:cxnSpLocks/>
            <a:stCxn id="108" idx="3"/>
            <a:endCxn id="111" idx="1"/>
          </p:cNvCxnSpPr>
          <p:nvPr/>
        </p:nvCxnSpPr>
        <p:spPr>
          <a:xfrm>
            <a:off x="4657388" y="3520269"/>
            <a:ext cx="221178" cy="72669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內容預留位置 2">
            <a:extLst>
              <a:ext uri="{FF2B5EF4-FFF2-40B4-BE49-F238E27FC236}">
                <a16:creationId xmlns:a16="http://schemas.microsoft.com/office/drawing/2014/main" id="{6C659692-B024-2F48-31E0-060C3724EAAE}"/>
              </a:ext>
            </a:extLst>
          </p:cNvPr>
          <p:cNvSpPr txBox="1">
            <a:spLocks/>
          </p:cNvSpPr>
          <p:nvPr/>
        </p:nvSpPr>
        <p:spPr>
          <a:xfrm>
            <a:off x="6262794" y="1692971"/>
            <a:ext cx="3399060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重新區分類別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用分類器分類新類別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6" name="矩形: 圓角 165">
            <a:extLst>
              <a:ext uri="{FF2B5EF4-FFF2-40B4-BE49-F238E27FC236}">
                <a16:creationId xmlns:a16="http://schemas.microsoft.com/office/drawing/2014/main" id="{54915E06-9846-032D-F4F5-F5E3628C21C5}"/>
              </a:ext>
            </a:extLst>
          </p:cNvPr>
          <p:cNvSpPr/>
          <p:nvPr/>
        </p:nvSpPr>
        <p:spPr>
          <a:xfrm>
            <a:off x="6195455" y="267702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1_a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7" name="矩形: 圓角 166">
            <a:extLst>
              <a:ext uri="{FF2B5EF4-FFF2-40B4-BE49-F238E27FC236}">
                <a16:creationId xmlns:a16="http://schemas.microsoft.com/office/drawing/2014/main" id="{43572D52-2017-8681-E9DE-EB721F5A4F40}"/>
              </a:ext>
            </a:extLst>
          </p:cNvPr>
          <p:cNvSpPr/>
          <p:nvPr/>
        </p:nvSpPr>
        <p:spPr>
          <a:xfrm>
            <a:off x="6195455" y="3011797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1_b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8" name="矩形: 圓角 167">
            <a:extLst>
              <a:ext uri="{FF2B5EF4-FFF2-40B4-BE49-F238E27FC236}">
                <a16:creationId xmlns:a16="http://schemas.microsoft.com/office/drawing/2014/main" id="{986FA26D-C90B-DBC0-065E-B14FAA22EA93}"/>
              </a:ext>
            </a:extLst>
          </p:cNvPr>
          <p:cNvSpPr/>
          <p:nvPr/>
        </p:nvSpPr>
        <p:spPr>
          <a:xfrm>
            <a:off x="6151955" y="4098279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13_d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9" name="矩形: 圓角 168">
            <a:extLst>
              <a:ext uri="{FF2B5EF4-FFF2-40B4-BE49-F238E27FC236}">
                <a16:creationId xmlns:a16="http://schemas.microsoft.com/office/drawing/2014/main" id="{95CB3F6D-9961-BB5C-1A51-465203F3D654}"/>
              </a:ext>
            </a:extLst>
          </p:cNvPr>
          <p:cNvSpPr/>
          <p:nvPr/>
        </p:nvSpPr>
        <p:spPr>
          <a:xfrm>
            <a:off x="6147555" y="3754421"/>
            <a:ext cx="660828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13_c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0" name="橢圓 169">
            <a:extLst>
              <a:ext uri="{FF2B5EF4-FFF2-40B4-BE49-F238E27FC236}">
                <a16:creationId xmlns:a16="http://schemas.microsoft.com/office/drawing/2014/main" id="{027305A7-D92E-0812-9946-83F98454326D}"/>
              </a:ext>
            </a:extLst>
          </p:cNvPr>
          <p:cNvSpPr/>
          <p:nvPr/>
        </p:nvSpPr>
        <p:spPr>
          <a:xfrm>
            <a:off x="6482369" y="3428056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1" name="橢圓 170">
            <a:extLst>
              <a:ext uri="{FF2B5EF4-FFF2-40B4-BE49-F238E27FC236}">
                <a16:creationId xmlns:a16="http://schemas.microsoft.com/office/drawing/2014/main" id="{BBE98AA6-170D-9638-0C6E-34E3A596366D}"/>
              </a:ext>
            </a:extLst>
          </p:cNvPr>
          <p:cNvSpPr/>
          <p:nvPr/>
        </p:nvSpPr>
        <p:spPr>
          <a:xfrm>
            <a:off x="6482369" y="3525641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2" name="橢圓 171">
            <a:extLst>
              <a:ext uri="{FF2B5EF4-FFF2-40B4-BE49-F238E27FC236}">
                <a16:creationId xmlns:a16="http://schemas.microsoft.com/office/drawing/2014/main" id="{773E3AF2-625A-AF67-932C-4D318D78B83F}"/>
              </a:ext>
            </a:extLst>
          </p:cNvPr>
          <p:cNvSpPr/>
          <p:nvPr/>
        </p:nvSpPr>
        <p:spPr>
          <a:xfrm>
            <a:off x="6482369" y="3623225"/>
            <a:ext cx="27000" cy="27000"/>
          </a:xfrm>
          <a:prstGeom prst="ellipse">
            <a:avLst/>
          </a:prstGeom>
          <a:solidFill>
            <a:srgbClr val="556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173" name="矩形: 圓角 172">
            <a:extLst>
              <a:ext uri="{FF2B5EF4-FFF2-40B4-BE49-F238E27FC236}">
                <a16:creationId xmlns:a16="http://schemas.microsoft.com/office/drawing/2014/main" id="{CBF824BA-54BF-03D1-6F70-9D44A88BA9F4}"/>
              </a:ext>
            </a:extLst>
          </p:cNvPr>
          <p:cNvSpPr/>
          <p:nvPr/>
        </p:nvSpPr>
        <p:spPr>
          <a:xfrm>
            <a:off x="6943689" y="3257891"/>
            <a:ext cx="974405" cy="470655"/>
          </a:xfrm>
          <a:prstGeom prst="roundRect">
            <a:avLst>
              <a:gd name="adj" fmla="val 18188"/>
            </a:avLst>
          </a:prstGeom>
          <a:ln>
            <a:solidFill>
              <a:srgbClr val="00B0F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endParaRPr lang="zh-TW" altLang="en-US" sz="1350" b="1" kern="12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A1949802-8C6B-9F7C-C8E1-6FB32E705A83}"/>
              </a:ext>
            </a:extLst>
          </p:cNvPr>
          <p:cNvSpPr/>
          <p:nvPr/>
        </p:nvSpPr>
        <p:spPr>
          <a:xfrm>
            <a:off x="8258977" y="2587813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z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6" name="矩形: 圓角 175">
            <a:extLst>
              <a:ext uri="{FF2B5EF4-FFF2-40B4-BE49-F238E27FC236}">
                <a16:creationId xmlns:a16="http://schemas.microsoft.com/office/drawing/2014/main" id="{67CCFB10-1092-A959-0BB1-BD256F5575B6}"/>
              </a:ext>
            </a:extLst>
          </p:cNvPr>
          <p:cNvSpPr/>
          <p:nvPr/>
        </p:nvSpPr>
        <p:spPr>
          <a:xfrm>
            <a:off x="8256173" y="37639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w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7" name="矩形: 圓角 176">
            <a:extLst>
              <a:ext uri="{FF2B5EF4-FFF2-40B4-BE49-F238E27FC236}">
                <a16:creationId xmlns:a16="http://schemas.microsoft.com/office/drawing/2014/main" id="{3557575E-AD96-8B24-8CC2-D7A2611B611A}"/>
              </a:ext>
            </a:extLst>
          </p:cNvPr>
          <p:cNvSpPr/>
          <p:nvPr/>
        </p:nvSpPr>
        <p:spPr>
          <a:xfrm>
            <a:off x="8258977" y="338316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x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8" name="矩形: 圓角 177">
            <a:extLst>
              <a:ext uri="{FF2B5EF4-FFF2-40B4-BE49-F238E27FC236}">
                <a16:creationId xmlns:a16="http://schemas.microsoft.com/office/drawing/2014/main" id="{B3D46E7D-7BAD-949D-5E50-E4B109C15B48}"/>
              </a:ext>
            </a:extLst>
          </p:cNvPr>
          <p:cNvSpPr/>
          <p:nvPr/>
        </p:nvSpPr>
        <p:spPr>
          <a:xfrm>
            <a:off x="8261488" y="2986100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y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79" name="矩形: 圓角 178">
            <a:extLst>
              <a:ext uri="{FF2B5EF4-FFF2-40B4-BE49-F238E27FC236}">
                <a16:creationId xmlns:a16="http://schemas.microsoft.com/office/drawing/2014/main" id="{4F50617D-6704-F3C6-C122-76D0754E9811}"/>
              </a:ext>
            </a:extLst>
          </p:cNvPr>
          <p:cNvSpPr/>
          <p:nvPr/>
        </p:nvSpPr>
        <p:spPr>
          <a:xfrm>
            <a:off x="8256172" y="4142648"/>
            <a:ext cx="573833" cy="297378"/>
          </a:xfrm>
          <a:prstGeom prst="roundRect">
            <a:avLst>
              <a:gd name="adj" fmla="val 18188"/>
            </a:avLst>
          </a:prstGeom>
          <a:solidFill>
            <a:srgbClr val="55605C"/>
          </a:solidFill>
          <a:ln>
            <a:solidFill>
              <a:srgbClr val="A3A7A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altLang="zh-TW" sz="1350" b="1" kern="1200" dirty="0">
                <a:solidFill>
                  <a:srgbClr val="E5E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v</a:t>
            </a:r>
            <a:endParaRPr lang="zh-TW" altLang="en-US" sz="1350" b="1" kern="1200" dirty="0">
              <a:solidFill>
                <a:srgbClr val="E5E6D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180" name="直線單箭頭接點 179">
            <a:extLst>
              <a:ext uri="{FF2B5EF4-FFF2-40B4-BE49-F238E27FC236}">
                <a16:creationId xmlns:a16="http://schemas.microsoft.com/office/drawing/2014/main" id="{38B5D5DB-1A1C-8B57-9E6C-BB021E91AEBB}"/>
              </a:ext>
            </a:extLst>
          </p:cNvPr>
          <p:cNvCxnSpPr>
            <a:cxnSpLocks/>
            <a:stCxn id="166" idx="3"/>
            <a:endCxn id="173" idx="1"/>
          </p:cNvCxnSpPr>
          <p:nvPr/>
        </p:nvCxnSpPr>
        <p:spPr>
          <a:xfrm>
            <a:off x="6769288" y="2825717"/>
            <a:ext cx="174401" cy="66750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線單箭頭接點 182">
            <a:extLst>
              <a:ext uri="{FF2B5EF4-FFF2-40B4-BE49-F238E27FC236}">
                <a16:creationId xmlns:a16="http://schemas.microsoft.com/office/drawing/2014/main" id="{D68DDEFC-CC4D-04BE-40B4-80134E999EF4}"/>
              </a:ext>
            </a:extLst>
          </p:cNvPr>
          <p:cNvCxnSpPr>
            <a:cxnSpLocks/>
            <a:stCxn id="167" idx="3"/>
            <a:endCxn id="173" idx="1"/>
          </p:cNvCxnSpPr>
          <p:nvPr/>
        </p:nvCxnSpPr>
        <p:spPr>
          <a:xfrm>
            <a:off x="6769288" y="3160486"/>
            <a:ext cx="174401" cy="33273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單箭頭接點 185">
            <a:extLst>
              <a:ext uri="{FF2B5EF4-FFF2-40B4-BE49-F238E27FC236}">
                <a16:creationId xmlns:a16="http://schemas.microsoft.com/office/drawing/2014/main" id="{B403E0EF-CF38-55EB-CD33-0B77F8919B0E}"/>
              </a:ext>
            </a:extLst>
          </p:cNvPr>
          <p:cNvCxnSpPr>
            <a:cxnSpLocks/>
            <a:stCxn id="169" idx="3"/>
            <a:endCxn id="173" idx="1"/>
          </p:cNvCxnSpPr>
          <p:nvPr/>
        </p:nvCxnSpPr>
        <p:spPr>
          <a:xfrm flipV="1">
            <a:off x="6808383" y="3493219"/>
            <a:ext cx="135306" cy="40989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單箭頭接點 188">
            <a:extLst>
              <a:ext uri="{FF2B5EF4-FFF2-40B4-BE49-F238E27FC236}">
                <a16:creationId xmlns:a16="http://schemas.microsoft.com/office/drawing/2014/main" id="{9E7355AE-50FC-C1F4-131B-64787F989CBF}"/>
              </a:ext>
            </a:extLst>
          </p:cNvPr>
          <p:cNvCxnSpPr>
            <a:cxnSpLocks/>
            <a:stCxn id="168" idx="3"/>
            <a:endCxn id="173" idx="1"/>
          </p:cNvCxnSpPr>
          <p:nvPr/>
        </p:nvCxnSpPr>
        <p:spPr>
          <a:xfrm flipV="1">
            <a:off x="6812783" y="3493219"/>
            <a:ext cx="130906" cy="75374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單箭頭接點 191">
            <a:extLst>
              <a:ext uri="{FF2B5EF4-FFF2-40B4-BE49-F238E27FC236}">
                <a16:creationId xmlns:a16="http://schemas.microsoft.com/office/drawing/2014/main" id="{6DB05528-3FD8-3E9D-C2E5-1710D781B64E}"/>
              </a:ext>
            </a:extLst>
          </p:cNvPr>
          <p:cNvCxnSpPr>
            <a:cxnSpLocks/>
            <a:stCxn id="173" idx="3"/>
            <a:endCxn id="175" idx="1"/>
          </p:cNvCxnSpPr>
          <p:nvPr/>
        </p:nvCxnSpPr>
        <p:spPr>
          <a:xfrm flipV="1">
            <a:off x="7918094" y="2736502"/>
            <a:ext cx="340883" cy="75671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線單箭頭接點 194">
            <a:extLst>
              <a:ext uri="{FF2B5EF4-FFF2-40B4-BE49-F238E27FC236}">
                <a16:creationId xmlns:a16="http://schemas.microsoft.com/office/drawing/2014/main" id="{6C274DFE-5A2F-82B1-66B8-2CA370D0B890}"/>
              </a:ext>
            </a:extLst>
          </p:cNvPr>
          <p:cNvCxnSpPr>
            <a:cxnSpLocks/>
            <a:stCxn id="173" idx="3"/>
            <a:endCxn id="178" idx="1"/>
          </p:cNvCxnSpPr>
          <p:nvPr/>
        </p:nvCxnSpPr>
        <p:spPr>
          <a:xfrm flipV="1">
            <a:off x="7918094" y="3134789"/>
            <a:ext cx="343394" cy="35843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線單箭頭接點 197">
            <a:extLst>
              <a:ext uri="{FF2B5EF4-FFF2-40B4-BE49-F238E27FC236}">
                <a16:creationId xmlns:a16="http://schemas.microsoft.com/office/drawing/2014/main" id="{87DF70A2-4B3D-0621-A345-181AC23192FA}"/>
              </a:ext>
            </a:extLst>
          </p:cNvPr>
          <p:cNvCxnSpPr>
            <a:cxnSpLocks/>
            <a:stCxn id="173" idx="3"/>
            <a:endCxn id="177" idx="1"/>
          </p:cNvCxnSpPr>
          <p:nvPr/>
        </p:nvCxnSpPr>
        <p:spPr>
          <a:xfrm>
            <a:off x="7918094" y="3493219"/>
            <a:ext cx="340883" cy="386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線單箭頭接點 200">
            <a:extLst>
              <a:ext uri="{FF2B5EF4-FFF2-40B4-BE49-F238E27FC236}">
                <a16:creationId xmlns:a16="http://schemas.microsoft.com/office/drawing/2014/main" id="{EEC19DA5-225A-4D71-C403-634F4D874B26}"/>
              </a:ext>
            </a:extLst>
          </p:cNvPr>
          <p:cNvCxnSpPr>
            <a:cxnSpLocks/>
            <a:stCxn id="173" idx="3"/>
            <a:endCxn id="176" idx="1"/>
          </p:cNvCxnSpPr>
          <p:nvPr/>
        </p:nvCxnSpPr>
        <p:spPr>
          <a:xfrm>
            <a:off x="7918094" y="3493219"/>
            <a:ext cx="338079" cy="41943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線單箭頭接點 203">
            <a:extLst>
              <a:ext uri="{FF2B5EF4-FFF2-40B4-BE49-F238E27FC236}">
                <a16:creationId xmlns:a16="http://schemas.microsoft.com/office/drawing/2014/main" id="{5EE61A05-7D88-3230-9930-CADDC5DB3A07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>
            <a:off x="7918094" y="3493219"/>
            <a:ext cx="338078" cy="798118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內容預留位置 2">
            <a:extLst>
              <a:ext uri="{FF2B5EF4-FFF2-40B4-BE49-F238E27FC236}">
                <a16:creationId xmlns:a16="http://schemas.microsoft.com/office/drawing/2014/main" id="{3AF97660-632D-FFA7-A6A2-4D60C86155D4}"/>
              </a:ext>
            </a:extLst>
          </p:cNvPr>
          <p:cNvSpPr txBox="1">
            <a:spLocks/>
          </p:cNvSpPr>
          <p:nvPr/>
        </p:nvSpPr>
        <p:spPr>
          <a:xfrm>
            <a:off x="1027994" y="1313581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4" name="內容預留位置 2">
            <a:extLst>
              <a:ext uri="{FF2B5EF4-FFF2-40B4-BE49-F238E27FC236}">
                <a16:creationId xmlns:a16="http://schemas.microsoft.com/office/drawing/2014/main" id="{C18DD6C5-220D-ADFA-8C45-6E4AE04C1E27}"/>
              </a:ext>
            </a:extLst>
          </p:cNvPr>
          <p:cNvSpPr txBox="1">
            <a:spLocks/>
          </p:cNvSpPr>
          <p:nvPr/>
        </p:nvSpPr>
        <p:spPr>
          <a:xfrm>
            <a:off x="3983891" y="1321638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45" name="內容預留位置 2">
            <a:extLst>
              <a:ext uri="{FF2B5EF4-FFF2-40B4-BE49-F238E27FC236}">
                <a16:creationId xmlns:a16="http://schemas.microsoft.com/office/drawing/2014/main" id="{F3AAA031-D871-4753-A683-21918A6BA2F2}"/>
              </a:ext>
            </a:extLst>
          </p:cNvPr>
          <p:cNvSpPr txBox="1">
            <a:spLocks/>
          </p:cNvSpPr>
          <p:nvPr/>
        </p:nvSpPr>
        <p:spPr>
          <a:xfrm>
            <a:off x="6920208" y="1332277"/>
            <a:ext cx="1176217" cy="57270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FA9909D-F2E9-C6D1-0B33-4DD3FED82DC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42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61485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66356"/>
            <a:ext cx="2715259" cy="749074"/>
          </a:xfrm>
          <a:prstGeom prst="roundRect">
            <a:avLst/>
          </a:prstGeom>
          <a:solidFill>
            <a:schemeClr val="tx1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0" y="1344197"/>
            <a:ext cx="2892213" cy="29669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訓練隨機森林分辨不同材質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 descr="一張含有 文字, 螢幕擷取畫面, 正方形, Rectangle 的圖片&#10;&#10;自動產生的描述">
            <a:extLst>
              <a:ext uri="{FF2B5EF4-FFF2-40B4-BE49-F238E27FC236}">
                <a16:creationId xmlns:a16="http://schemas.microsoft.com/office/drawing/2014/main" id="{87E926FE-D75A-ECD9-46D8-54B15F1DD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584" y="1266356"/>
            <a:ext cx="4223626" cy="3187111"/>
          </a:xfrm>
          <a:prstGeom prst="rect">
            <a:avLst/>
          </a:prstGeom>
          <a:ln w="38100">
            <a:solidFill>
              <a:srgbClr val="CA7F5B"/>
            </a:solidFill>
          </a:ln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1799166" y="2304404"/>
            <a:ext cx="2715259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:0.47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過低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  <a:endCxn id="8" idx="1"/>
          </p:cNvCxnSpPr>
          <p:nvPr/>
        </p:nvCxnSpPr>
        <p:spPr>
          <a:xfrm>
            <a:off x="4514425" y="2560317"/>
            <a:ext cx="281159" cy="299595"/>
          </a:xfrm>
          <a:prstGeom prst="line">
            <a:avLst/>
          </a:prstGeom>
          <a:ln w="38100">
            <a:solidFill>
              <a:srgbClr val="CA7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206327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隨機森林無法找到同材質的特性，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嘗試不同特徵，準確率也難以上升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19BC4838-81D4-0454-2824-E5CA56A5F62E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5389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65C6B929-6EE5-A8D7-00D2-A047329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75CDA3A-B0D3-3D06-24AB-F4CCC232CFDD}"/>
              </a:ext>
            </a:extLst>
          </p:cNvPr>
          <p:cNvSpPr/>
          <p:nvPr/>
        </p:nvSpPr>
        <p:spPr>
          <a:xfrm>
            <a:off x="307341" y="1215953"/>
            <a:ext cx="4102437" cy="1182160"/>
          </a:xfrm>
          <a:prstGeom prst="roundRect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內容預留位置 2">
            <a:extLst>
              <a:ext uri="{FF2B5EF4-FFF2-40B4-BE49-F238E27FC236}">
                <a16:creationId xmlns:a16="http://schemas.microsoft.com/office/drawing/2014/main" id="{2F673135-B648-0549-A621-CCA4C844F041}"/>
              </a:ext>
            </a:extLst>
          </p:cNvPr>
          <p:cNvSpPr txBox="1">
            <a:spLocks/>
          </p:cNvSpPr>
          <p:nvPr/>
        </p:nvSpPr>
        <p:spPr>
          <a:xfrm>
            <a:off x="353061" y="1257246"/>
            <a:ext cx="3812753" cy="1104320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將同材質的十次實驗視為一組資料，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52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組資料。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再訓練隨機森林分類。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4961E25-3AB8-AD0D-FA08-A1839517AFB8}"/>
              </a:ext>
            </a:extLst>
          </p:cNvPr>
          <p:cNvSpPr/>
          <p:nvPr/>
        </p:nvSpPr>
        <p:spPr>
          <a:xfrm>
            <a:off x="2790908" y="2492198"/>
            <a:ext cx="1662156" cy="511826"/>
          </a:xfrm>
          <a:prstGeom prst="roundRect">
            <a:avLst/>
          </a:prstGeom>
          <a:solidFill>
            <a:schemeClr val="tx2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D8718F9-A134-CB59-5C1A-6AB7A78491B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453064" y="2748111"/>
            <a:ext cx="281159" cy="29959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DCFEF48B-BD16-A8C0-41BF-9DB620203D3B}"/>
              </a:ext>
            </a:extLst>
          </p:cNvPr>
          <p:cNvSpPr/>
          <p:nvPr/>
        </p:nvSpPr>
        <p:spPr>
          <a:xfrm>
            <a:off x="502072" y="3479741"/>
            <a:ext cx="3783681" cy="895996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每一類可訓練數據太少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驗證共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沒有足夠多的數據讓模型發現模式。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6134D75-FC4E-83B8-6BCA-F4EFDF519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223" y="1353345"/>
            <a:ext cx="4304972" cy="3013134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043AAA04-1D70-34B3-496E-A06A3AEEB390}"/>
              </a:ext>
            </a:extLst>
          </p:cNvPr>
          <p:cNvSpPr/>
          <p:nvPr/>
        </p:nvSpPr>
        <p:spPr>
          <a:xfrm rot="2438538">
            <a:off x="4845882" y="2665754"/>
            <a:ext cx="3513244" cy="3883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zh-TW" altLang="en-US" sz="1350" kern="1200">
              <a:solidFill>
                <a:srgbClr val="E5E6DA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263E609D-C543-AD8C-4520-F8B363F4BB7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04304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AC5622DD-B23F-F62B-9E2D-EFFAE766F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9169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分類實作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5" name="圖片 54">
            <a:extLst>
              <a:ext uri="{FF2B5EF4-FFF2-40B4-BE49-F238E27FC236}">
                <a16:creationId xmlns:a16="http://schemas.microsoft.com/office/drawing/2014/main" id="{7154D306-C503-705A-96D0-1C6830ABC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554"/>
          <a:stretch/>
        </p:blipFill>
        <p:spPr>
          <a:xfrm>
            <a:off x="2610696" y="2447719"/>
            <a:ext cx="2894595" cy="2146612"/>
          </a:xfrm>
          <a:prstGeom prst="rect">
            <a:avLst/>
          </a:prstGeom>
        </p:spPr>
      </p:pic>
      <p:sp>
        <p:nvSpPr>
          <p:cNvPr id="56" name="矩形: 圓角 55">
            <a:extLst>
              <a:ext uri="{FF2B5EF4-FFF2-40B4-BE49-F238E27FC236}">
                <a16:creationId xmlns:a16="http://schemas.microsoft.com/office/drawing/2014/main" id="{C52BC5E6-FF79-9429-F2AF-8F1A535E1283}"/>
              </a:ext>
            </a:extLst>
          </p:cNvPr>
          <p:cNvSpPr/>
          <p:nvPr/>
        </p:nvSpPr>
        <p:spPr>
          <a:xfrm>
            <a:off x="455746" y="1278193"/>
            <a:ext cx="3815926" cy="1043023"/>
          </a:xfrm>
          <a:prstGeom prst="round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內容預留位置 2">
            <a:extLst>
              <a:ext uri="{FF2B5EF4-FFF2-40B4-BE49-F238E27FC236}">
                <a16:creationId xmlns:a16="http://schemas.microsoft.com/office/drawing/2014/main" id="{D51226A9-532D-4C33-269F-E1E14BA0C5B9}"/>
              </a:ext>
            </a:extLst>
          </p:cNvPr>
          <p:cNvSpPr txBox="1">
            <a:spLocks/>
          </p:cNvSpPr>
          <p:nvPr/>
        </p:nvSpPr>
        <p:spPr>
          <a:xfrm>
            <a:off x="478605" y="1355213"/>
            <a:ext cx="3770207" cy="857137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根據數據特性決定新分類，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225"/>
              </a:spcBef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再讓隨機森林預測。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8" name="圖片 57">
            <a:extLst>
              <a:ext uri="{FF2B5EF4-FFF2-40B4-BE49-F238E27FC236}">
                <a16:creationId xmlns:a16="http://schemas.microsoft.com/office/drawing/2014/main" id="{A38B6478-372D-66FF-BB5D-73D01D83B6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92"/>
          <a:stretch/>
        </p:blipFill>
        <p:spPr>
          <a:xfrm>
            <a:off x="-70723" y="2447719"/>
            <a:ext cx="2434432" cy="2146612"/>
          </a:xfrm>
          <a:prstGeom prst="rect">
            <a:avLst/>
          </a:prstGeom>
        </p:spPr>
      </p:pic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AD37D537-1D15-C8F9-536B-3CEE9685A4B2}"/>
              </a:ext>
            </a:extLst>
          </p:cNvPr>
          <p:cNvCxnSpPr>
            <a:cxnSpLocks/>
          </p:cNvCxnSpPr>
          <p:nvPr/>
        </p:nvCxnSpPr>
        <p:spPr>
          <a:xfrm>
            <a:off x="2238163" y="2834117"/>
            <a:ext cx="745066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: 圓角 61">
            <a:extLst>
              <a:ext uri="{FF2B5EF4-FFF2-40B4-BE49-F238E27FC236}">
                <a16:creationId xmlns:a16="http://schemas.microsoft.com/office/drawing/2014/main" id="{69AF8F7C-8944-EED0-3E42-A5FAC849A639}"/>
              </a:ext>
            </a:extLst>
          </p:cNvPr>
          <p:cNvSpPr/>
          <p:nvPr/>
        </p:nvSpPr>
        <p:spPr>
          <a:xfrm>
            <a:off x="5888566" y="3361968"/>
            <a:ext cx="2715260" cy="1030354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遭遇問題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ctr"/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無法有效區分多群，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且在部份環境下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:a)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幾乎所有材質被視為同一類。</a:t>
            </a:r>
          </a:p>
        </p:txBody>
      </p:sp>
      <p:sp>
        <p:nvSpPr>
          <p:cNvPr id="64" name="矩形: 圓角 63">
            <a:extLst>
              <a:ext uri="{FF2B5EF4-FFF2-40B4-BE49-F238E27FC236}">
                <a16:creationId xmlns:a16="http://schemas.microsoft.com/office/drawing/2014/main" id="{BC135032-481B-62B2-D530-25CDBAFA28F8}"/>
              </a:ext>
            </a:extLst>
          </p:cNvPr>
          <p:cNvSpPr/>
          <p:nvPr/>
        </p:nvSpPr>
        <p:spPr>
          <a:xfrm>
            <a:off x="5888566" y="1266355"/>
            <a:ext cx="2715259" cy="1703917"/>
          </a:xfrm>
          <a:prstGeom prst="roundRect">
            <a:avLst/>
          </a:prstGeom>
          <a:solidFill>
            <a:schemeClr val="tx2"/>
          </a:solidFill>
          <a:ln>
            <a:solidFill>
              <a:srgbClr val="CA7F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分類六群情況下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集中在環境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b】</a:t>
            </a: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81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142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696690F0-7AA6-3453-D4E8-7398DA178398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19841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預測方法設計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188999" y="1436480"/>
            <a:ext cx="3401281" cy="1274408"/>
          </a:xfrm>
          <a:prstGeom prst="round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zh-TW" altLang="en-US" sz="1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指數函數</a:t>
            </a:r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預測趨勢</a:t>
            </a:r>
            <a:endParaRPr lang="en-US" altLang="zh-TW" sz="16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根據已有訓練資料，調整函數中的係數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37A82159-64B5-E39C-082F-670368D504A9}"/>
              </a:ext>
            </a:extLst>
          </p:cNvPr>
          <p:cNvGrpSpPr/>
          <p:nvPr/>
        </p:nvGrpSpPr>
        <p:grpSpPr>
          <a:xfrm>
            <a:off x="288125" y="3336990"/>
            <a:ext cx="3057947" cy="720838"/>
            <a:chOff x="964164" y="3956591"/>
            <a:chExt cx="4077263" cy="96111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DF6F42AA-6CB9-EA88-E159-9087CFE7A98C}"/>
                    </a:ext>
                  </a:extLst>
                </p:cNvPr>
                <p:cNvSpPr txBox="1"/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100" i="1" kern="120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𝑦</m:t>
                        </m:r>
                        <m:r>
                          <a:rPr lang="en-US" altLang="zh-TW" sz="2100" i="1" kern="1200">
                            <a:solidFill>
                              <a:srgbClr val="3C4743"/>
                            </a:solidFill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sSup>
                          <m:sSupPr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pPr>
                          <m:e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𝑎𝑥</m:t>
                            </m:r>
                          </m:e>
                          <m:sup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−</m:t>
                            </m:r>
                            <m: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  <m:t>𝑘</m:t>
                            </m:r>
                          </m:sup>
                        </m:sSup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3" name="文字方塊 2">
                  <a:extLst>
                    <a:ext uri="{FF2B5EF4-FFF2-40B4-BE49-F238E27FC236}">
                      <a16:creationId xmlns:a16="http://schemas.microsoft.com/office/drawing/2014/main" id="{E79E1F4D-940F-4058-B4CA-91D19A8ADA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164" y="4171715"/>
                  <a:ext cx="1835020" cy="561691"/>
                </a:xfrm>
                <a:prstGeom prst="rect">
                  <a:avLst/>
                </a:prstGeom>
                <a:blipFill>
                  <a:blip r:embed="rId3"/>
                  <a:stretch>
                    <a:fillRect b="-5714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AD00E031-5185-74E4-424D-34E159871C88}"/>
                </a:ext>
              </a:extLst>
            </p:cNvPr>
            <p:cNvSpPr/>
            <p:nvPr/>
          </p:nvSpPr>
          <p:spPr>
            <a:xfrm>
              <a:off x="2799184" y="4249550"/>
              <a:ext cx="920619" cy="375246"/>
            </a:xfrm>
            <a:prstGeom prst="rightArrow">
              <a:avLst>
                <a:gd name="adj1" fmla="val 50000"/>
                <a:gd name="adj2" fmla="val 6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zh-TW" altLang="en-US" sz="1350" kern="1200">
                <a:solidFill>
                  <a:srgbClr val="E5E6DA"/>
                </a:solidFill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文字方塊 10">
                  <a:extLst>
                    <a:ext uri="{FF2B5EF4-FFF2-40B4-BE49-F238E27FC236}">
                      <a16:creationId xmlns:a16="http://schemas.microsoft.com/office/drawing/2014/main" id="{FACA6CBD-A3F3-9FE4-42F7-B4243FEFE6F8}"/>
                    </a:ext>
                  </a:extLst>
                </p:cNvPr>
                <p:cNvSpPr txBox="1"/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defTabSz="685800">
                    <a:buClrTx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TW" sz="2100" i="1" kern="1200">
                                <a:solidFill>
                                  <a:srgbClr val="3C4743"/>
                                </a:solidFill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eqArrPr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𝑎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  <m:e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  <m:r>
                                  <a:rPr lang="en-US" altLang="zh-TW" sz="2100" i="1" kern="1200">
                                    <a:solidFill>
                                      <a:srgbClr val="3C4743"/>
                                    </a:solidFill>
                                    <a:latin typeface="Cambria Math" panose="02040503050406030204" pitchFamily="18" charset="0"/>
                                    <a:cs typeface="+mn-cs"/>
                                  </a:rPr>
                                  <m:t>= ?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sz="2100" kern="1200" dirty="0">
                    <a:solidFill>
                      <a:srgbClr val="3C4743"/>
                    </a:solidFill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5" name="文字方塊 4">
                  <a:extLst>
                    <a:ext uri="{FF2B5EF4-FFF2-40B4-BE49-F238E27FC236}">
                      <a16:creationId xmlns:a16="http://schemas.microsoft.com/office/drawing/2014/main" id="{45CF87AC-A7F8-46B9-AF2A-1BAFE7BE6A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71732" y="3956591"/>
                  <a:ext cx="1069695" cy="96111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26" name="Picture 2" descr="輸出圖像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953" y="1223194"/>
            <a:ext cx="5021387" cy="3199468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97B0C7F3-255C-B86B-32C7-34EBD6DDD9A6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144033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2E9FC-10BC-4649-388D-4062DA26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4794"/>
            <a:ext cx="7704000" cy="572700"/>
          </a:xfrm>
        </p:spPr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預測方法實做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8CD7A71-A3C5-0A9B-6FA3-6275ACE76EAB}"/>
              </a:ext>
            </a:extLst>
          </p:cNvPr>
          <p:cNvSpPr/>
          <p:nvPr/>
        </p:nvSpPr>
        <p:spPr>
          <a:xfrm>
            <a:off x="200660" y="2120263"/>
            <a:ext cx="3401281" cy="1135270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遭遇問題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函數會提早收斂，由於前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筆還沒有達拐點，因此難以預測每一次拐點的位置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042EDF-DF03-E98A-004B-0439A6BBA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921953" y="1315797"/>
            <a:ext cx="5021387" cy="3014260"/>
          </a:xfrm>
          <a:prstGeom prst="rect">
            <a:avLst/>
          </a:prstGeom>
          <a:noFill/>
          <a:ln w="3810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C5350E83-F069-09F6-D89A-978320C3C3A2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3571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XXX2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19999" y="1738735"/>
            <a:ext cx="1809067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40632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【N1~N40632 】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:84008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587958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20841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39882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10444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7554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 5287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30537" y="1729472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7774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【c1~c7774】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115118" y="172159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9013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【c1~c9013】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115118" y="2554888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1665" y="3375995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716675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F91CFAF2-74AC-36FB-D83E-63A196C8C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2831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51BCB183-0D70-AE5A-1D36-886D7910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15" y="950174"/>
            <a:ext cx="3764162" cy="2805867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40D4A4A-C0FF-5396-A730-76F66D00CBF8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06810" y="2971179"/>
            <a:ext cx="589979" cy="15388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5F2FE0-7635-5F81-09F5-40FB5DD3726B}"/>
              </a:ext>
            </a:extLst>
          </p:cNvPr>
          <p:cNvSpPr txBox="1"/>
          <p:nvPr/>
        </p:nvSpPr>
        <p:spPr>
          <a:xfrm>
            <a:off x="3082861" y="2663402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1290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6B496BD-79E6-B88E-36C8-CC5B3EC70EA6}"/>
              </a:ext>
            </a:extLst>
          </p:cNvPr>
          <p:cNvCxnSpPr>
            <a:cxnSpLocks/>
          </p:cNvCxnSpPr>
          <p:nvPr/>
        </p:nvCxnSpPr>
        <p:spPr>
          <a:xfrm>
            <a:off x="1716791" y="3200385"/>
            <a:ext cx="577850" cy="11263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5AFDC3B-5068-1DAD-22E2-555BF4BFE430}"/>
              </a:ext>
            </a:extLst>
          </p:cNvPr>
          <p:cNvSpPr txBox="1"/>
          <p:nvPr/>
        </p:nvSpPr>
        <p:spPr>
          <a:xfrm>
            <a:off x="1075757" y="3038906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580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48B4899-9376-D4D5-F52D-EE6117F9B08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827508" y="2281464"/>
            <a:ext cx="467133" cy="47589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43CCA09-9F5F-0DF5-B7F7-E2DC5F3112F6}"/>
              </a:ext>
            </a:extLst>
          </p:cNvPr>
          <p:cNvSpPr txBox="1"/>
          <p:nvPr/>
        </p:nvSpPr>
        <p:spPr>
          <a:xfrm>
            <a:off x="1199652" y="2127575"/>
            <a:ext cx="62785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accent1"/>
                </a:solidFill>
              </a:rPr>
              <a:t>2480</a:t>
            </a:r>
            <a:endParaRPr lang="zh-TW" altLang="en-US" dirty="0">
              <a:solidFill>
                <a:schemeClr val="accent1"/>
              </a:solidFill>
            </a:endParaRPr>
          </a:p>
        </p:txBody>
      </p:sp>
      <p:pic>
        <p:nvPicPr>
          <p:cNvPr id="22" name="圖片 21" descr="一張含有 文字, 螢幕擷取畫面, 行, 數字 的圖片&#10;&#10;自動產生的描述">
            <a:extLst>
              <a:ext uri="{FF2B5EF4-FFF2-40B4-BE49-F238E27FC236}">
                <a16:creationId xmlns:a16="http://schemas.microsoft.com/office/drawing/2014/main" id="{75831517-F2B9-1821-CDB5-860DFB60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989" y="950174"/>
            <a:ext cx="3896890" cy="2805867"/>
          </a:xfrm>
          <a:prstGeom prst="rect">
            <a:avLst/>
          </a:prstGeom>
        </p:spPr>
      </p:pic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C066E220-6B00-28AB-FE59-53EDD4564F0C}"/>
              </a:ext>
            </a:extLst>
          </p:cNvPr>
          <p:cNvCxnSpPr>
            <a:cxnSpLocks/>
          </p:cNvCxnSpPr>
          <p:nvPr/>
        </p:nvCxnSpPr>
        <p:spPr>
          <a:xfrm>
            <a:off x="6232704" y="2289054"/>
            <a:ext cx="338268" cy="37434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CB1167-09A9-E6A5-FD51-A072BFC68CF1}"/>
              </a:ext>
            </a:extLst>
          </p:cNvPr>
          <p:cNvSpPr txBox="1"/>
          <p:nvPr/>
        </p:nvSpPr>
        <p:spPr>
          <a:xfrm>
            <a:off x="5515004" y="1765834"/>
            <a:ext cx="1198744" cy="523220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退貨產生的負值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C6DB92-FBF8-EF2C-493F-6BBB78FFBE74}"/>
              </a:ext>
            </a:extLst>
          </p:cNvPr>
          <p:cNvSpPr/>
          <p:nvPr/>
        </p:nvSpPr>
        <p:spPr>
          <a:xfrm>
            <a:off x="6570972" y="2663402"/>
            <a:ext cx="891327" cy="88288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3849CB6-D421-FF90-294D-0438A2718886}"/>
              </a:ext>
            </a:extLst>
          </p:cNvPr>
          <p:cNvSpPr txBox="1"/>
          <p:nvPr/>
        </p:nvSpPr>
        <p:spPr>
          <a:xfrm>
            <a:off x="1199652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【0~8280】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18B410A-3C51-25B1-678A-30245CE83954}"/>
              </a:ext>
            </a:extLst>
          </p:cNvPr>
          <p:cNvSpPr txBox="1"/>
          <p:nvPr/>
        </p:nvSpPr>
        <p:spPr>
          <a:xfrm>
            <a:off x="5997661" y="3823994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Amount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的四分位距圖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【-22,320~37100】</a:t>
            </a: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1F4A69A5-29BE-E52B-D0D0-6EABDAAA59D3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1190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3">
            <a:extLst>
              <a:ext uri="{FF2B5EF4-FFF2-40B4-BE49-F238E27FC236}">
                <a16:creationId xmlns:a16="http://schemas.microsoft.com/office/drawing/2014/main" id="{402F52A3-5CC4-D4C0-4FA1-BF0C74C43B6F}"/>
              </a:ext>
            </a:extLst>
          </p:cNvPr>
          <p:cNvSpPr txBox="1">
            <a:spLocks/>
          </p:cNvSpPr>
          <p:nvPr/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XXX1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C1B143-ED27-853A-F92E-63DF59EB83AC}"/>
              </a:ext>
            </a:extLst>
          </p:cNvPr>
          <p:cNvSpPr txBox="1"/>
          <p:nvPr/>
        </p:nvSpPr>
        <p:spPr>
          <a:xfrm>
            <a:off x="720000" y="1750483"/>
            <a:ext cx="1809067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invoiceNo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22818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種交易代碼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638F-7597-C733-4F45-82C349247C0B}"/>
              </a:ext>
            </a:extLst>
          </p:cNvPr>
          <p:cNvSpPr txBox="1"/>
          <p:nvPr/>
        </p:nvSpPr>
        <p:spPr>
          <a:xfrm>
            <a:off x="468186" y="1193796"/>
            <a:ext cx="8207628" cy="33855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總資料筆數</a:t>
            </a:r>
            <a:r>
              <a:rPr lang="en-US" altLang="zh-TW" sz="16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:33605</a:t>
            </a:r>
            <a:endParaRPr lang="zh-TW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47A223B-C4D5-4D7A-E1A7-5CFA28FF8B8D}"/>
              </a:ext>
            </a:extLst>
          </p:cNvPr>
          <p:cNvSpPr txBox="1"/>
          <p:nvPr/>
        </p:nvSpPr>
        <p:spPr>
          <a:xfrm>
            <a:off x="719999" y="2614177"/>
            <a:ext cx="1809067" cy="16004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種交易管道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s1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8383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s2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16084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s3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2072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s4 : 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4128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s5 : 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2938</a:t>
            </a:r>
            <a:r>
              <a:rPr lang="zh-TW" altLang="en-US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D6B476-A9A3-D1C0-06C3-46AA3002E219}"/>
              </a:ext>
            </a:extLst>
          </p:cNvPr>
          <p:cNvSpPr txBox="1"/>
          <p:nvPr/>
        </p:nvSpPr>
        <p:spPr>
          <a:xfrm>
            <a:off x="3225194" y="1750483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5638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位不同的顧客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1302BD4-F2DD-9A13-8EE3-C49F429902DC}"/>
              </a:ext>
            </a:extLst>
          </p:cNvPr>
          <p:cNvSpPr txBox="1"/>
          <p:nvPr/>
        </p:nvSpPr>
        <p:spPr>
          <a:xfrm>
            <a:off x="6095998" y="1720791"/>
            <a:ext cx="2037948" cy="52322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product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6987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E0026E-A7C1-4EA0-75B9-D57B5923CCF6}"/>
              </a:ext>
            </a:extLst>
          </p:cNvPr>
          <p:cNvSpPr txBox="1"/>
          <p:nvPr/>
        </p:nvSpPr>
        <p:spPr>
          <a:xfrm>
            <a:off x="6097258" y="2447269"/>
            <a:ext cx="2037948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solidFill>
                  <a:srgbClr val="D09E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種不同的商品種類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【kind1~kind63】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BF3988-D02D-FC28-2100-C15F8B6CD053}"/>
              </a:ext>
            </a:extLst>
          </p:cNvPr>
          <p:cNvSpPr txBox="1"/>
          <p:nvPr/>
        </p:nvSpPr>
        <p:spPr>
          <a:xfrm>
            <a:off x="5844184" y="3388177"/>
            <a:ext cx="2579816" cy="954107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 2: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種不同的商品子分類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【sub1~sub7】</a:t>
            </a:r>
          </a:p>
          <a:p>
            <a:pPr algn="ctr"/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並非每個種類都有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種子分類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AF92E47-7EBC-33EA-0C07-B9044C2D70BE}"/>
              </a:ext>
            </a:extLst>
          </p:cNvPr>
          <p:cNvSpPr txBox="1"/>
          <p:nvPr/>
        </p:nvSpPr>
        <p:spPr>
          <a:xfrm>
            <a:off x="3021994" y="2519553"/>
            <a:ext cx="2579816" cy="738664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datetime : 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2015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~2017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 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341C2C6-DE3F-30B3-2D19-B4C1866AFDB4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8936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698829-74E9-9B7B-A106-4DF1EF0E9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028" y="2121915"/>
            <a:ext cx="3949903" cy="1073205"/>
          </a:xfrm>
          <a:prstGeom prst="rect">
            <a:avLst/>
          </a:prstGeom>
          <a:ln w="38100">
            <a:solidFill>
              <a:schemeClr val="tx1">
                <a:lumMod val="90000"/>
              </a:schemeClr>
            </a:solidFill>
          </a:ln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EDAEF60-021D-4649-F09F-AE905651F711}"/>
              </a:ext>
            </a:extLst>
          </p:cNvPr>
          <p:cNvSpPr/>
          <p:nvPr/>
        </p:nvSpPr>
        <p:spPr>
          <a:xfrm>
            <a:off x="7696861" y="2344595"/>
            <a:ext cx="1093677" cy="96314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618110-7360-AB54-1C92-C9945E5E6011}"/>
              </a:ext>
            </a:extLst>
          </p:cNvPr>
          <p:cNvSpPr/>
          <p:nvPr/>
        </p:nvSpPr>
        <p:spPr>
          <a:xfrm>
            <a:off x="4723075" y="2996481"/>
            <a:ext cx="3949899" cy="22715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E14EEE9D-ADB4-16CE-5CC4-2F3073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資料清洗與缺值處理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23E7E60-B864-2A24-BA6A-7220CDEE81A9}"/>
              </a:ext>
            </a:extLst>
          </p:cNvPr>
          <p:cNvSpPr txBox="1"/>
          <p:nvPr/>
        </p:nvSpPr>
        <p:spPr>
          <a:xfrm>
            <a:off x="597673" y="1488967"/>
            <a:ext cx="3815301" cy="255454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資料清洗</a:t>
            </a:r>
          </a:p>
          <a:p>
            <a:r>
              <a:rPr lang="zh-TW" altLang="en-US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識別和修正或移除不完整、不準確或不一致的資料，讓其適合用於分析、模型訓練和決策。</a:t>
            </a:r>
            <a:endParaRPr lang="en-US" altLang="zh-TW" b="1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常見任務包含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處理缺值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處理極端值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處理重複資料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處理不一致資料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標準化和正規化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轉換資料型態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AD2BB0-06CA-0C5E-6D75-DC09A650193B}"/>
              </a:ext>
            </a:extLst>
          </p:cNvPr>
          <p:cNvSpPr/>
          <p:nvPr/>
        </p:nvSpPr>
        <p:spPr>
          <a:xfrm>
            <a:off x="6273579" y="2563752"/>
            <a:ext cx="1367624" cy="22715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C38E87-9F19-D236-037F-C86D14C9FEF8}"/>
              </a:ext>
            </a:extLst>
          </p:cNvPr>
          <p:cNvSpPr txBox="1"/>
          <p:nvPr/>
        </p:nvSpPr>
        <p:spPr>
          <a:xfrm>
            <a:off x="7458323" y="1460919"/>
            <a:ext cx="755374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缺值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2BB00E98-032A-0AE5-E3E4-636DB4E77EB6}"/>
              </a:ext>
            </a:extLst>
          </p:cNvPr>
          <p:cNvCxnSpPr/>
          <p:nvPr/>
        </p:nvCxnSpPr>
        <p:spPr>
          <a:xfrm>
            <a:off x="7641203" y="176869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BAA05F88-2B64-86B7-BD51-44BABD5CCE3B}"/>
              </a:ext>
            </a:extLst>
          </p:cNvPr>
          <p:cNvSpPr/>
          <p:nvPr/>
        </p:nvSpPr>
        <p:spPr>
          <a:xfrm>
            <a:off x="5347251" y="2790908"/>
            <a:ext cx="870669" cy="21915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129DB66-62B7-8906-9B92-72753E36B7CD}"/>
              </a:ext>
            </a:extLst>
          </p:cNvPr>
          <p:cNvCxnSpPr/>
          <p:nvPr/>
        </p:nvCxnSpPr>
        <p:spPr>
          <a:xfrm>
            <a:off x="6107927" y="3010066"/>
            <a:ext cx="0" cy="8030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7BC4AFA-2F71-D547-F72E-9AF889E2D263}"/>
              </a:ext>
            </a:extLst>
          </p:cNvPr>
          <p:cNvSpPr txBox="1"/>
          <p:nvPr/>
        </p:nvSpPr>
        <p:spPr>
          <a:xfrm>
            <a:off x="5990361" y="3789530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C000"/>
                </a:solidFill>
              </a:rPr>
              <a:t>不一致資料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BC0C3D3-DF91-2ED5-0013-726A1EB14040}"/>
              </a:ext>
            </a:extLst>
          </p:cNvPr>
          <p:cNvCxnSpPr/>
          <p:nvPr/>
        </p:nvCxnSpPr>
        <p:spPr>
          <a:xfrm>
            <a:off x="4852946" y="3223637"/>
            <a:ext cx="0" cy="803054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184DD58-4AFE-FF54-1B8E-F67F8D00C731}"/>
              </a:ext>
            </a:extLst>
          </p:cNvPr>
          <p:cNvSpPr txBox="1"/>
          <p:nvPr/>
        </p:nvSpPr>
        <p:spPr>
          <a:xfrm>
            <a:off x="4723075" y="4026691"/>
            <a:ext cx="1134008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92D050"/>
                </a:solidFill>
              </a:rPr>
              <a:t>重複資料</a:t>
            </a: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25BF1BB3-E7B1-4D6D-2CB8-FE0651153B99}"/>
              </a:ext>
            </a:extLst>
          </p:cNvPr>
          <p:cNvCxnSpPr/>
          <p:nvPr/>
        </p:nvCxnSpPr>
        <p:spPr>
          <a:xfrm>
            <a:off x="7865164" y="3307743"/>
            <a:ext cx="0" cy="803054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DE1DD72-0EB0-C4A0-4234-3683F66062E4}"/>
              </a:ext>
            </a:extLst>
          </p:cNvPr>
          <p:cNvSpPr txBox="1"/>
          <p:nvPr/>
        </p:nvSpPr>
        <p:spPr>
          <a:xfrm>
            <a:off x="7497795" y="4026690"/>
            <a:ext cx="1527976" cy="307777"/>
          </a:xfrm>
          <a:prstGeom prst="rect">
            <a:avLst/>
          </a:prstGeom>
          <a:solidFill>
            <a:schemeClr val="accent6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0B0F0"/>
                </a:solidFill>
              </a:rPr>
              <a:t>需處理時間格式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22C64FA8-7A71-992C-123A-AE49AA49F53D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734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92C063C-4F09-5C3D-6579-7E64BB14D6B1}"/>
              </a:ext>
            </a:extLst>
          </p:cNvPr>
          <p:cNvSpPr/>
          <p:nvPr/>
        </p:nvSpPr>
        <p:spPr>
          <a:xfrm>
            <a:off x="1498820" y="1156119"/>
            <a:ext cx="6146357" cy="3342726"/>
          </a:xfrm>
          <a:prstGeom prst="rect">
            <a:avLst/>
          </a:prstGeom>
          <a:solidFill>
            <a:srgbClr val="1F1F1F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dirty="0">
                <a:solidFill>
                  <a:srgbClr val="C07895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pandas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E74E0"/>
                </a:solidFill>
                <a:latin typeface="Consolas" panose="020B0609020204030204" pitchFamily="49" charset="0"/>
              </a:rPr>
              <a:t>as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</a:p>
          <a:p>
            <a:endParaRPr lang="en-US" altLang="zh-TW" dirty="0">
              <a:solidFill>
                <a:srgbClr val="46CEB6"/>
              </a:solidFill>
              <a:latin typeface="Consolas" panose="020B0609020204030204" pitchFamily="49" charset="0"/>
            </a:endParaRPr>
          </a:p>
          <a:p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A7F5B"/>
                </a:solidFill>
                <a:latin typeface="Consolas" panose="020B0609020204030204" pitchFamily="49" charset="0"/>
              </a:rPr>
              <a:t>'C:/data/XXX2.csv’</a:t>
            </a:r>
          </a:p>
          <a:p>
            <a:r>
              <a:rPr lang="en-US" altLang="zh-TW" dirty="0">
                <a:solidFill>
                  <a:srgbClr val="99E2E2"/>
                </a:solidFill>
                <a:latin typeface="Consolas" panose="020B0609020204030204" pitchFamily="49" charset="0"/>
              </a:rPr>
              <a:t>data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6"/>
                </a:solidFill>
                <a:latin typeface="Consolas" panose="020B0609020204030204" pitchFamily="49" charset="0"/>
              </a:rPr>
              <a:t>=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46CEB6"/>
                </a:solidFill>
                <a:latin typeface="Consolas" panose="020B0609020204030204" pitchFamily="49" charset="0"/>
              </a:rPr>
              <a:t>pd</a:t>
            </a:r>
            <a:r>
              <a:rPr lang="en-US" altLang="zh-TW" dirty="0" err="1">
                <a:latin typeface="Consolas" panose="020B0609020204030204" pitchFamily="49" charset="0"/>
              </a:rPr>
              <a:t>.</a:t>
            </a:r>
            <a:r>
              <a:rPr lang="en-US" altLang="zh-TW" dirty="0" err="1">
                <a:solidFill>
                  <a:srgbClr val="CFCFA0"/>
                </a:solidFill>
                <a:latin typeface="Consolas" panose="020B0609020204030204" pitchFamily="49" charset="0"/>
              </a:rPr>
              <a:t>read_csv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99E2E2"/>
                </a:solidFill>
                <a:latin typeface="Consolas" panose="020B0609020204030204" pitchFamily="49" charset="0"/>
              </a:rPr>
              <a:t>file_path</a:t>
            </a:r>
            <a:r>
              <a:rPr lang="en-US" altLang="zh-TW" dirty="0">
                <a:solidFill>
                  <a:srgbClr val="CFCFA0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</a:endParaRPr>
          </a:p>
          <a:p>
            <a:r>
              <a:rPr lang="en-US" altLang="zh-TW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dirty="0">
                <a:solidFill>
                  <a:srgbClr val="648D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轉換日期時間格式</a:t>
            </a:r>
            <a:endParaRPr lang="en-US" altLang="zh-TW" dirty="0">
              <a:solidFill>
                <a:srgbClr val="648D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Before:"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pd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to_datetime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</a:t>
            </a: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After:"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'datetime'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dtype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altLang="zh-TW" dirty="0">
              <a:solidFill>
                <a:srgbClr val="CFCFA0"/>
              </a:solidFill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計算重複行的數量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data</a:t>
            </a:r>
            <a:r>
              <a:rPr lang="en-US" altLang="zh-TW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duplicated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().</a:t>
            </a:r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顯示重複行的數量</a:t>
            </a:r>
            <a:endParaRPr lang="zh-TW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altLang="zh-TW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"Number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of duplicate rows: 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altLang="zh-TW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num_duplicates</a:t>
            </a:r>
            <a:r>
              <a:rPr lang="en-US" altLang="zh-TW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altLang="zh-TW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altLang="zh-TW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zh-TW" altLang="en-US" dirty="0">
              <a:solidFill>
                <a:srgbClr val="CFCFA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1C018F9-D44E-3401-5E2E-4184F76978AE}"/>
              </a:ext>
            </a:extLst>
          </p:cNvPr>
          <p:cNvSpPr txBox="1"/>
          <p:nvPr/>
        </p:nvSpPr>
        <p:spPr>
          <a:xfrm>
            <a:off x="2295109" y="616029"/>
            <a:ext cx="4553780" cy="400110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FFCB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轉換日期格式與檢查重複行數量示範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510732E6-E74B-89FE-0FF2-F69881E614F9}"/>
              </a:ext>
            </a:extLst>
          </p:cNvPr>
          <p:cNvSpPr/>
          <p:nvPr/>
        </p:nvSpPr>
        <p:spPr>
          <a:xfrm>
            <a:off x="8559800" y="0"/>
            <a:ext cx="496735" cy="496735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sz="11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35323720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: User Interface Modernization by Slidesgo">
  <a:themeElements>
    <a:clrScheme name="Simple Light">
      <a:dk1>
        <a:srgbClr val="DEDFF5"/>
      </a:dk1>
      <a:lt1>
        <a:srgbClr val="C1C9E4"/>
      </a:lt1>
      <a:dk2>
        <a:srgbClr val="4D61A9"/>
      </a:dk2>
      <a:lt2>
        <a:srgbClr val="3A4383"/>
      </a:lt2>
      <a:accent1>
        <a:srgbClr val="231F40"/>
      </a:accent1>
      <a:accent2>
        <a:srgbClr val="F2F3FD"/>
      </a:accent2>
      <a:accent3>
        <a:srgbClr val="FBFCFF"/>
      </a:accent3>
      <a:accent4>
        <a:srgbClr val="FFFFFF"/>
      </a:accent4>
      <a:accent5>
        <a:srgbClr val="FFFFFF"/>
      </a:accent5>
      <a:accent6>
        <a:srgbClr val="FFFFFF"/>
      </a:accent6>
      <a:hlink>
        <a:srgbClr val="4D61A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2465</TotalTime>
  <Words>4399</Words>
  <Application>Microsoft Office PowerPoint</Application>
  <PresentationFormat>如螢幕大小 (16:9)</PresentationFormat>
  <Paragraphs>699</Paragraphs>
  <Slides>49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69" baseType="lpstr">
      <vt:lpstr>苦累蛙圓體 CJK TC-SemiBold</vt:lpstr>
      <vt:lpstr>Mulish Medium</vt:lpstr>
      <vt:lpstr>DM Sans</vt:lpstr>
      <vt:lpstr>Cambria Math</vt:lpstr>
      <vt:lpstr>Times New Roman</vt:lpstr>
      <vt:lpstr>Wingdings</vt:lpstr>
      <vt:lpstr>Bebas Neue</vt:lpstr>
      <vt:lpstr>Lato</vt:lpstr>
      <vt:lpstr>Consolas</vt:lpstr>
      <vt:lpstr>Poppins</vt:lpstr>
      <vt:lpstr>新細明體</vt:lpstr>
      <vt:lpstr>Calibri</vt:lpstr>
      <vt:lpstr>Anaheim</vt:lpstr>
      <vt:lpstr>Microsoft JhengHei Light</vt:lpstr>
      <vt:lpstr>Poppins SemiBold</vt:lpstr>
      <vt:lpstr>Mulish SemiBold</vt:lpstr>
      <vt:lpstr>微軟正黑體</vt:lpstr>
      <vt:lpstr>Nunito Light</vt:lpstr>
      <vt:lpstr>Arial</vt:lpstr>
      <vt:lpstr>Computer Science: User Interface Modernization by Slidesgo</vt:lpstr>
      <vt:lpstr>數據分析與預測 --應用與實踐</vt:lpstr>
      <vt:lpstr>大綱</vt:lpstr>
      <vt:lpstr>資料前處理</vt:lpstr>
      <vt:lpstr>PowerPoint 簡報</vt:lpstr>
      <vt:lpstr>PowerPoint 簡報</vt:lpstr>
      <vt:lpstr>PowerPoint 簡報</vt:lpstr>
      <vt:lpstr>PowerPoint 簡報</vt:lpstr>
      <vt:lpstr>資料清洗與缺值處理</vt:lpstr>
      <vt:lpstr>PowerPoint 簡報</vt:lpstr>
      <vt:lpstr>資料清洗與缺值處理</vt:lpstr>
      <vt:lpstr>PowerPoint 簡報</vt:lpstr>
      <vt:lpstr>資料串接與特徵轉換 </vt:lpstr>
      <vt:lpstr>PowerPoint 簡報</vt:lpstr>
      <vt:lpstr>資料串接與特徵轉換</vt:lpstr>
      <vt:lpstr>PowerPoint 簡報</vt:lpstr>
      <vt:lpstr>特徵轉換:日期時間特徵提取 </vt:lpstr>
      <vt:lpstr>PowerPoint 簡報</vt:lpstr>
      <vt:lpstr>平衡學習與資料增強</vt:lpstr>
      <vt:lpstr>PowerPoint 簡報</vt:lpstr>
      <vt:lpstr>平衡學習</vt:lpstr>
      <vt:lpstr>模型面面觀</vt:lpstr>
      <vt:lpstr>模型選用與評估指標</vt:lpstr>
      <vt:lpstr>PowerPoint 簡報</vt:lpstr>
      <vt:lpstr>PowerPoint 簡報</vt:lpstr>
      <vt:lpstr>PowerPoint 簡報</vt:lpstr>
      <vt:lpstr>PowerPoint 簡報</vt:lpstr>
      <vt:lpstr>PowerPoint 簡報</vt:lpstr>
      <vt:lpstr>表格資料與集成學習</vt:lpstr>
      <vt:lpstr>表格資料與集成學習</vt:lpstr>
      <vt:lpstr>表格資料與集成學習</vt:lpstr>
      <vt:lpstr>表格資料與集成學習</vt:lpstr>
      <vt:lpstr>表格資料與集成學習</vt:lpstr>
      <vt:lpstr>序列資料與深度學習</vt:lpstr>
      <vt:lpstr>序列資料與深度學習</vt:lpstr>
      <vt:lpstr>PowerPoint 簡報</vt:lpstr>
      <vt:lpstr>PowerPoint 簡報</vt:lpstr>
      <vt:lpstr>PowerPoint 簡報</vt:lpstr>
      <vt:lpstr>學習率影響</vt:lpstr>
      <vt:lpstr>PowerPoint 簡報</vt:lpstr>
      <vt:lpstr>PowerPoint 簡報</vt:lpstr>
      <vt:lpstr>PowerPoint 簡報</vt:lpstr>
      <vt:lpstr>解題交流會</vt:lpstr>
      <vt:lpstr>解題思路</vt:lpstr>
      <vt:lpstr>分類方法設計</vt:lpstr>
      <vt:lpstr>分類實作_方法(一)</vt:lpstr>
      <vt:lpstr>分類實作_方法(二)</vt:lpstr>
      <vt:lpstr>分類實作_方法(三)</vt:lpstr>
      <vt:lpstr>預測方法設計</vt:lpstr>
      <vt:lpstr>預測方法實做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數據分析與預測</dc:title>
  <cp:lastModifiedBy>吳宜鴻</cp:lastModifiedBy>
  <cp:revision>17</cp:revision>
  <dcterms:modified xsi:type="dcterms:W3CDTF">2024-08-21T12:11:10Z</dcterms:modified>
</cp:coreProperties>
</file>